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1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6A048B-8D3E-4D3C-8524-D491932CA93F}" v="903" dt="2022-10-09T07:14:50.1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4" autoAdjust="0"/>
    <p:restoredTop sz="96623" autoAdjust="0"/>
  </p:normalViewPr>
  <p:slideViewPr>
    <p:cSldViewPr snapToGrid="0">
      <p:cViewPr varScale="1">
        <p:scale>
          <a:sx n="116" d="100"/>
          <a:sy n="116" d="100"/>
        </p:scale>
        <p:origin x="2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Անի Ենգոյան" userId="S::ani-engoyan@mskh.am::f2d0a467-dd6c-4ecb-bebd-22c3ec28140a" providerId="AD" clId="Web-{E36A048B-8D3E-4D3C-8524-D491932CA93F}"/>
    <pc:docChg chg="addSld delSld modSld sldOrd addMainMaster delMainMaster">
      <pc:chgData name="Անի Ենգոյան" userId="S::ani-engoyan@mskh.am::f2d0a467-dd6c-4ecb-bebd-22c3ec28140a" providerId="AD" clId="Web-{E36A048B-8D3E-4D3C-8524-D491932CA93F}" dt="2022-10-09T07:14:55.707" v="950"/>
      <pc:docMkLst>
        <pc:docMk/>
      </pc:docMkLst>
      <pc:sldChg chg="addSp delSp modSp mod setBg modClrScheme addAnim setClrOvrMap chgLayout">
        <pc:chgData name="Անի Ենգոյան" userId="S::ani-engoyan@mskh.am::f2d0a467-dd6c-4ecb-bebd-22c3ec28140a" providerId="AD" clId="Web-{E36A048B-8D3E-4D3C-8524-D491932CA93F}" dt="2022-10-09T06:57:06.629" v="676"/>
        <pc:sldMkLst>
          <pc:docMk/>
          <pc:sldMk cId="128632686" sldId="256"/>
        </pc:sldMkLst>
        <pc:spChg chg="mod">
          <ac:chgData name="Անի Ենգոյան" userId="S::ani-engoyan@mskh.am::f2d0a467-dd6c-4ecb-bebd-22c3ec28140a" providerId="AD" clId="Web-{E36A048B-8D3E-4D3C-8524-D491932CA93F}" dt="2022-10-09T06:04:53.734" v="84"/>
          <ac:spMkLst>
            <pc:docMk/>
            <pc:sldMk cId="128632686" sldId="256"/>
            <ac:spMk id="2" creationId="{00000000-0000-0000-0000-000000000000}"/>
          </ac:spMkLst>
        </pc:spChg>
        <pc:spChg chg="mod">
          <ac:chgData name="Անի Ենգոյան" userId="S::ani-engoyan@mskh.am::f2d0a467-dd6c-4ecb-bebd-22c3ec28140a" providerId="AD" clId="Web-{E36A048B-8D3E-4D3C-8524-D491932CA93F}" dt="2022-10-09T06:05:09.938" v="86" actId="20577"/>
          <ac:spMkLst>
            <pc:docMk/>
            <pc:sldMk cId="128632686" sldId="256"/>
            <ac:spMk id="3" creationId="{00000000-0000-0000-0000-000000000000}"/>
          </ac:spMkLst>
        </pc:spChg>
        <pc:spChg chg="add del mod">
          <ac:chgData name="Անի Ենգոյան" userId="S::ani-engoyan@mskh.am::f2d0a467-dd6c-4ecb-bebd-22c3ec28140a" providerId="AD" clId="Web-{E36A048B-8D3E-4D3C-8524-D491932CA93F}" dt="2022-10-09T06:57:06.629" v="675"/>
          <ac:spMkLst>
            <pc:docMk/>
            <pc:sldMk cId="128632686" sldId="256"/>
            <ac:spMk id="5" creationId="{CA95CD81-3B30-8C37-2F88-2957730A6249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5:59:07.848" v="1"/>
          <ac:spMkLst>
            <pc:docMk/>
            <pc:sldMk cId="128632686" sldId="256"/>
            <ac:spMk id="9" creationId="{8A95209C-5275-4E15-8EA7-7F42980ABF2D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5:59:07.848" v="1"/>
          <ac:spMkLst>
            <pc:docMk/>
            <pc:sldMk cId="128632686" sldId="256"/>
            <ac:spMk id="11" creationId="{4F2ED431-E304-4FF0-9F4E-032783C9D612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5:59:07.848" v="1"/>
          <ac:spMkLst>
            <pc:docMk/>
            <pc:sldMk cId="128632686" sldId="256"/>
            <ac:spMk id="13" creationId="{4E87FCFB-2CCE-460D-B3DD-557C8BD1B94A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5:59:11.458" v="3"/>
          <ac:spMkLst>
            <pc:docMk/>
            <pc:sldMk cId="128632686" sldId="256"/>
            <ac:spMk id="15" creationId="{37FDDF72-DE39-4F99-A3C1-DD9D7815D7DB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5:59:11.458" v="3"/>
          <ac:spMkLst>
            <pc:docMk/>
            <pc:sldMk cId="128632686" sldId="256"/>
            <ac:spMk id="16" creationId="{5E4ECE80-3AD1-450C-B62A-98788F193948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2:09.542" v="37"/>
          <ac:spMkLst>
            <pc:docMk/>
            <pc:sldMk cId="128632686" sldId="256"/>
            <ac:spMk id="19" creationId="{8A95209C-5275-4E15-8EA7-7F42980ABF2D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2:09.542" v="37"/>
          <ac:spMkLst>
            <pc:docMk/>
            <pc:sldMk cId="128632686" sldId="256"/>
            <ac:spMk id="21" creationId="{4F2ED431-E304-4FF0-9F4E-032783C9D612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2:09.542" v="37"/>
          <ac:spMkLst>
            <pc:docMk/>
            <pc:sldMk cId="128632686" sldId="256"/>
            <ac:spMk id="22" creationId="{4E87FCFB-2CCE-460D-B3DD-557C8BD1B94A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1:28.587" v="26"/>
          <ac:spMkLst>
            <pc:docMk/>
            <pc:sldMk cId="128632686" sldId="256"/>
            <ac:spMk id="27" creationId="{ACE9E2ED-2BB1-46AE-A037-86EC1BFB3373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1:28.587" v="26"/>
          <ac:spMkLst>
            <pc:docMk/>
            <pc:sldMk cId="128632686" sldId="256"/>
            <ac:spMk id="29" creationId="{D28B54C3-B57B-472A-B96E-1FCB67093DC2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1:28.587" v="26"/>
          <ac:spMkLst>
            <pc:docMk/>
            <pc:sldMk cId="128632686" sldId="256"/>
            <ac:spMk id="31" creationId="{C4C9F2B0-1044-46EB-8AEB-C3BFFDE6C2CC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1:28.587" v="26"/>
          <ac:spMkLst>
            <pc:docMk/>
            <pc:sldMk cId="128632686" sldId="256"/>
            <ac:spMk id="33" creationId="{7DB3C429-F8DA-49B9-AF84-21996FCF78B5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1:33.072" v="28"/>
          <ac:spMkLst>
            <pc:docMk/>
            <pc:sldMk cId="128632686" sldId="256"/>
            <ac:spMk id="38" creationId="{1119FFB1-81E3-46F7-8199-CC5041467AFE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1:33.072" v="28"/>
          <ac:spMkLst>
            <pc:docMk/>
            <pc:sldMk cId="128632686" sldId="256"/>
            <ac:spMk id="39" creationId="{77EA54A6-1E2E-4955-B2AE-CD6C42930DA1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1:33.072" v="28"/>
          <ac:spMkLst>
            <pc:docMk/>
            <pc:sldMk cId="128632686" sldId="256"/>
            <ac:spMk id="40" creationId="{8EC56B0B-7098-4D64-9DBD-F243995A7604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1:36.447" v="30"/>
          <ac:spMkLst>
            <pc:docMk/>
            <pc:sldMk cId="128632686" sldId="256"/>
            <ac:spMk id="43" creationId="{33428ACC-71EC-4171-9527-10983BA6B41D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1:36.447" v="30"/>
          <ac:spMkLst>
            <pc:docMk/>
            <pc:sldMk cId="128632686" sldId="256"/>
            <ac:spMk id="45" creationId="{8D4480B4-953D-41FA-9052-09AB3A026947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1:45.807" v="32"/>
          <ac:spMkLst>
            <pc:docMk/>
            <pc:sldMk cId="128632686" sldId="256"/>
            <ac:spMk id="47" creationId="{916F6374-2300-41FF-BA7E-22FADCD95D3B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1:45.807" v="32"/>
          <ac:spMkLst>
            <pc:docMk/>
            <pc:sldMk cId="128632686" sldId="256"/>
            <ac:spMk id="48" creationId="{90864D9E-0A0C-482E-86DE-9C4E729C38D7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2:03.291" v="34"/>
          <ac:spMkLst>
            <pc:docMk/>
            <pc:sldMk cId="128632686" sldId="256"/>
            <ac:spMk id="52" creationId="{1119FFB1-81E3-46F7-8199-CC5041467AFE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2:03.291" v="34"/>
          <ac:spMkLst>
            <pc:docMk/>
            <pc:sldMk cId="128632686" sldId="256"/>
            <ac:spMk id="53" creationId="{77EA54A6-1E2E-4955-B2AE-CD6C42930DA1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2:03.291" v="34"/>
          <ac:spMkLst>
            <pc:docMk/>
            <pc:sldMk cId="128632686" sldId="256"/>
            <ac:spMk id="54" creationId="{8EC56B0B-7098-4D64-9DBD-F243995A7604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2:09.495" v="36"/>
          <ac:spMkLst>
            <pc:docMk/>
            <pc:sldMk cId="128632686" sldId="256"/>
            <ac:spMk id="57" creationId="{33428ACC-71EC-4171-9527-10983BA6B41D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2:09.495" v="36"/>
          <ac:spMkLst>
            <pc:docMk/>
            <pc:sldMk cId="128632686" sldId="256"/>
            <ac:spMk id="59" creationId="{8D4480B4-953D-41FA-9052-09AB3A026947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3:02.871" v="62"/>
          <ac:spMkLst>
            <pc:docMk/>
            <pc:sldMk cId="128632686" sldId="256"/>
            <ac:spMk id="61" creationId="{6DA65B90-7B06-4499-91BA-CDDD36132481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3:02.871" v="62"/>
          <ac:spMkLst>
            <pc:docMk/>
            <pc:sldMk cId="128632686" sldId="256"/>
            <ac:spMk id="62" creationId="{BFD30BD5-4EB8-467B-99B9-BC3D83CEE515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3:02.871" v="62"/>
          <ac:spMkLst>
            <pc:docMk/>
            <pc:sldMk cId="128632686" sldId="256"/>
            <ac:spMk id="63" creationId="{9502469D-C562-48E3-ABA2-3CFA55C52684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2:56.652" v="59"/>
          <ac:spMkLst>
            <pc:docMk/>
            <pc:sldMk cId="128632686" sldId="256"/>
            <ac:spMk id="69" creationId="{8A95209C-5275-4E15-8EA7-7F42980ABF2D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2:56.652" v="59"/>
          <ac:spMkLst>
            <pc:docMk/>
            <pc:sldMk cId="128632686" sldId="256"/>
            <ac:spMk id="71" creationId="{4F2ED431-E304-4FF0-9F4E-032783C9D612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2:56.652" v="59"/>
          <ac:spMkLst>
            <pc:docMk/>
            <pc:sldMk cId="128632686" sldId="256"/>
            <ac:spMk id="73" creationId="{4E87FCFB-2CCE-460D-B3DD-557C8BD1B94A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3:02.809" v="61"/>
          <ac:spMkLst>
            <pc:docMk/>
            <pc:sldMk cId="128632686" sldId="256"/>
            <ac:spMk id="80" creationId="{A38827F1-3359-44F6-9009-43AE2B17FEAD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3:02.809" v="61"/>
          <ac:spMkLst>
            <pc:docMk/>
            <pc:sldMk cId="128632686" sldId="256"/>
            <ac:spMk id="81" creationId="{17AFAD67-5350-4773-886F-D6DD7E66DB04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4:53.734" v="84"/>
          <ac:spMkLst>
            <pc:docMk/>
            <pc:sldMk cId="128632686" sldId="256"/>
            <ac:spMk id="84" creationId="{8A95209C-5275-4E15-8EA7-7F42980ABF2D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4:53.734" v="84"/>
          <ac:spMkLst>
            <pc:docMk/>
            <pc:sldMk cId="128632686" sldId="256"/>
            <ac:spMk id="85" creationId="{4F2ED431-E304-4FF0-9F4E-032783C9D612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4:53.734" v="84"/>
          <ac:spMkLst>
            <pc:docMk/>
            <pc:sldMk cId="128632686" sldId="256"/>
            <ac:spMk id="86" creationId="{4E87FCFB-2CCE-460D-B3DD-557C8BD1B94A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4:42.484" v="77"/>
          <ac:spMkLst>
            <pc:docMk/>
            <pc:sldMk cId="128632686" sldId="256"/>
            <ac:spMk id="91" creationId="{A5D0B0D3-D735-4619-AA45-B57B791E1744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4:42.484" v="77"/>
          <ac:spMkLst>
            <pc:docMk/>
            <pc:sldMk cId="128632686" sldId="256"/>
            <ac:spMk id="93" creationId="{752C2BA4-3BBE-4D22-A0D9-8D2A7B8F1C71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4:42.484" v="77"/>
          <ac:spMkLst>
            <pc:docMk/>
            <pc:sldMk cId="128632686" sldId="256"/>
            <ac:spMk id="95" creationId="{82AA7049-B18D-49D6-AD7D-DBB9E19FBB78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4:46.109" v="79"/>
          <ac:spMkLst>
            <pc:docMk/>
            <pc:sldMk cId="128632686" sldId="256"/>
            <ac:spMk id="112" creationId="{6DA65B90-7B06-4499-91BA-CDDD36132481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4:46.109" v="79"/>
          <ac:spMkLst>
            <pc:docMk/>
            <pc:sldMk cId="128632686" sldId="256"/>
            <ac:spMk id="113" creationId="{BFD30BD5-4EB8-467B-99B9-BC3D83CEE515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4:46.109" v="79"/>
          <ac:spMkLst>
            <pc:docMk/>
            <pc:sldMk cId="128632686" sldId="256"/>
            <ac:spMk id="114" creationId="{9502469D-C562-48E3-ABA2-3CFA55C52684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4:49.453" v="81"/>
          <ac:spMkLst>
            <pc:docMk/>
            <pc:sldMk cId="128632686" sldId="256"/>
            <ac:spMk id="117" creationId="{F518D20D-5F05-49C3-8900-68783F8ACB6F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4:49.453" v="81"/>
          <ac:spMkLst>
            <pc:docMk/>
            <pc:sldMk cId="128632686" sldId="256"/>
            <ac:spMk id="118" creationId="{FF50CA5B-2FF8-43D9-B7D8-3BDE1BFD3CF1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4:49.453" v="81"/>
          <ac:spMkLst>
            <pc:docMk/>
            <pc:sldMk cId="128632686" sldId="256"/>
            <ac:spMk id="119" creationId="{421A1E60-9477-4E7A-A6B2-63B329C81A40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4:53.687" v="83"/>
          <ac:spMkLst>
            <pc:docMk/>
            <pc:sldMk cId="128632686" sldId="256"/>
            <ac:spMk id="121" creationId="{ECD84B89-83B1-AA44-B9BE-C68A3A346981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4:53.687" v="83"/>
          <ac:spMkLst>
            <pc:docMk/>
            <pc:sldMk cId="128632686" sldId="256"/>
            <ac:spMk id="122" creationId="{DF3B9D9F-2555-4B2E-AD17-056B66596D5A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04:53.687" v="83"/>
          <ac:spMkLst>
            <pc:docMk/>
            <pc:sldMk cId="128632686" sldId="256"/>
            <ac:spMk id="123" creationId="{98F816C8-664D-4D46-87AC-DD7054006763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6:04:53.734" v="84"/>
          <ac:spMkLst>
            <pc:docMk/>
            <pc:sldMk cId="128632686" sldId="256"/>
            <ac:spMk id="125" creationId="{1AB7CFDD-E67B-4078-9BD0-D09D4200E4E1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6:04:53.734" v="84"/>
          <ac:spMkLst>
            <pc:docMk/>
            <pc:sldMk cId="128632686" sldId="256"/>
            <ac:spMk id="126" creationId="{B191E377-3C4E-4C42-B42C-858169F3AB3A}"/>
          </ac:spMkLst>
        </pc:spChg>
        <pc:grpChg chg="add del">
          <ac:chgData name="Անի Ենգոյան" userId="S::ani-engoyan@mskh.am::f2d0a467-dd6c-4ecb-bebd-22c3ec28140a" providerId="AD" clId="Web-{E36A048B-8D3E-4D3C-8524-D491932CA93F}" dt="2022-10-09T06:01:33.072" v="28"/>
          <ac:grpSpMkLst>
            <pc:docMk/>
            <pc:sldMk cId="128632686" sldId="256"/>
            <ac:grpSpMk id="41" creationId="{28709E2B-5612-4EF3-8505-0270723FD329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01:45.807" v="32"/>
          <ac:grpSpMkLst>
            <pc:docMk/>
            <pc:sldMk cId="128632686" sldId="256"/>
            <ac:grpSpMk id="49" creationId="{3B97B3BA-6014-41E7-A9F7-95B407BFCC33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02:03.291" v="34"/>
          <ac:grpSpMkLst>
            <pc:docMk/>
            <pc:sldMk cId="128632686" sldId="256"/>
            <ac:grpSpMk id="55" creationId="{28709E2B-5612-4EF3-8505-0270723FD329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03:02.809" v="61"/>
          <ac:grpSpMkLst>
            <pc:docMk/>
            <pc:sldMk cId="128632686" sldId="256"/>
            <ac:grpSpMk id="82" creationId="{3914D2BD-3C47-433D-81FE-DC6C39595F0E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04:42.484" v="77"/>
          <ac:grpSpMkLst>
            <pc:docMk/>
            <pc:sldMk cId="128632686" sldId="256"/>
            <ac:grpSpMk id="97" creationId="{3850DB66-16D1-4953-A6E3-FCA3DC5F276F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04:42.484" v="77"/>
          <ac:grpSpMkLst>
            <pc:docMk/>
            <pc:sldMk cId="128632686" sldId="256"/>
            <ac:grpSpMk id="104" creationId="{06B4C967-D337-479B-87CA-7587B7FCFF5E}"/>
          </ac:grpSpMkLst>
        </pc:grpChg>
        <pc:grpChg chg="add">
          <ac:chgData name="Անի Ենգոյան" userId="S::ani-engoyan@mskh.am::f2d0a467-dd6c-4ecb-bebd-22c3ec28140a" providerId="AD" clId="Web-{E36A048B-8D3E-4D3C-8524-D491932CA93F}" dt="2022-10-09T06:04:53.734" v="84"/>
          <ac:grpSpMkLst>
            <pc:docMk/>
            <pc:sldMk cId="128632686" sldId="256"/>
            <ac:grpSpMk id="127" creationId="{91B7537E-7B93-4306-B9DF-4CD583E0AA21}"/>
          </ac:grpSpMkLst>
        </pc:grpChg>
        <pc:picChg chg="add del mod">
          <ac:chgData name="Անի Ենգոյան" userId="S::ani-engoyan@mskh.am::f2d0a467-dd6c-4ecb-bebd-22c3ec28140a" providerId="AD" clId="Web-{E36A048B-8D3E-4D3C-8524-D491932CA93F}" dt="2022-10-09T06:57:06.629" v="676"/>
          <ac:picMkLst>
            <pc:docMk/>
            <pc:sldMk cId="128632686" sldId="256"/>
            <ac:picMk id="4" creationId="{1C26EE84-9035-E5A0-3A36-975007B472B0}"/>
          </ac:picMkLst>
        </pc:picChg>
        <pc:picChg chg="add del">
          <ac:chgData name="Անի Ենգոյան" userId="S::ani-engoyan@mskh.am::f2d0a467-dd6c-4ecb-bebd-22c3ec28140a" providerId="AD" clId="Web-{E36A048B-8D3E-4D3C-8524-D491932CA93F}" dt="2022-10-09T05:59:07.848" v="1"/>
          <ac:picMkLst>
            <pc:docMk/>
            <pc:sldMk cId="128632686" sldId="256"/>
            <ac:picMk id="4" creationId="{84818366-7E7C-1E3A-76C0-9C6908D30BFA}"/>
          </ac:picMkLst>
        </pc:picChg>
        <pc:picChg chg="add del">
          <ac:chgData name="Անի Ենգոյան" userId="S::ani-engoyan@mskh.am::f2d0a467-dd6c-4ecb-bebd-22c3ec28140a" providerId="AD" clId="Web-{E36A048B-8D3E-4D3C-8524-D491932CA93F}" dt="2022-10-09T05:59:11.458" v="3"/>
          <ac:picMkLst>
            <pc:docMk/>
            <pc:sldMk cId="128632686" sldId="256"/>
            <ac:picMk id="17" creationId="{F7DCD8FF-FF58-0DBF-2C43-142E7EC166BC}"/>
          </ac:picMkLst>
        </pc:picChg>
        <pc:picChg chg="add mod ord">
          <ac:chgData name="Անի Ենգոյան" userId="S::ani-engoyan@mskh.am::f2d0a467-dd6c-4ecb-bebd-22c3ec28140a" providerId="AD" clId="Web-{E36A048B-8D3E-4D3C-8524-D491932CA93F}" dt="2022-10-09T06:04:53.734" v="84"/>
          <ac:picMkLst>
            <pc:docMk/>
            <pc:sldMk cId="128632686" sldId="256"/>
            <ac:picMk id="20" creationId="{84818366-7E7C-1E3A-76C0-9C6908D30BFA}"/>
          </ac:picMkLst>
        </pc:picChg>
        <pc:cxnChg chg="add del">
          <ac:chgData name="Անի Ենգոյան" userId="S::ani-engoyan@mskh.am::f2d0a467-dd6c-4ecb-bebd-22c3ec28140a" providerId="AD" clId="Web-{E36A048B-8D3E-4D3C-8524-D491932CA93F}" dt="2022-10-09T06:03:02.871" v="62"/>
          <ac:cxnSpMkLst>
            <pc:docMk/>
            <pc:sldMk cId="128632686" sldId="256"/>
            <ac:cxnSpMk id="35" creationId="{962EC698-CCE0-4BBF-9C26-491E48547AC3}"/>
          </ac:cxnSpMkLst>
        </pc:cxnChg>
        <pc:cxnChg chg="add del">
          <ac:chgData name="Անի Ենգոյան" userId="S::ani-engoyan@mskh.am::f2d0a467-dd6c-4ecb-bebd-22c3ec28140a" providerId="AD" clId="Web-{E36A048B-8D3E-4D3C-8524-D491932CA93F}" dt="2022-10-09T06:03:02.871" v="62"/>
          <ac:cxnSpMkLst>
            <pc:docMk/>
            <pc:sldMk cId="128632686" sldId="256"/>
            <ac:cxnSpMk id="37" creationId="{6D4C177C-581F-4CC8-A686-0B6D25DC6A70}"/>
          </ac:cxnSpMkLst>
        </pc:cxnChg>
        <pc:cxnChg chg="add del">
          <ac:chgData name="Անի Ենգոյան" userId="S::ani-engoyan@mskh.am::f2d0a467-dd6c-4ecb-bebd-22c3ec28140a" providerId="AD" clId="Web-{E36A048B-8D3E-4D3C-8524-D491932CA93F}" dt="2022-10-09T06:01:36.447" v="30"/>
          <ac:cxnSpMkLst>
            <pc:docMk/>
            <pc:sldMk cId="128632686" sldId="256"/>
            <ac:cxnSpMk id="44" creationId="{BA22713B-ABB6-4391-97F9-0449A2B9B664}"/>
          </ac:cxnSpMkLst>
        </pc:cxnChg>
        <pc:cxnChg chg="add del">
          <ac:chgData name="Անի Ենգոյան" userId="S::ani-engoyan@mskh.am::f2d0a467-dd6c-4ecb-bebd-22c3ec28140a" providerId="AD" clId="Web-{E36A048B-8D3E-4D3C-8524-D491932CA93F}" dt="2022-10-09T06:02:09.495" v="36"/>
          <ac:cxnSpMkLst>
            <pc:docMk/>
            <pc:sldMk cId="128632686" sldId="256"/>
            <ac:cxnSpMk id="58" creationId="{BA22713B-ABB6-4391-97F9-0449A2B9B664}"/>
          </ac:cxnSpMkLst>
        </pc:cxnChg>
        <pc:cxnChg chg="add del">
          <ac:chgData name="Անի Ենգոյան" userId="S::ani-engoyan@mskh.am::f2d0a467-dd6c-4ecb-bebd-22c3ec28140a" providerId="AD" clId="Web-{E36A048B-8D3E-4D3C-8524-D491932CA93F}" dt="2022-10-09T06:03:02.871" v="62"/>
          <ac:cxnSpMkLst>
            <pc:docMk/>
            <pc:sldMk cId="128632686" sldId="256"/>
            <ac:cxnSpMk id="64" creationId="{4D594499-F983-4364-8ABC-5BCDC2E906BF}"/>
          </ac:cxnSpMkLst>
        </pc:cxnChg>
        <pc:cxnChg chg="add del">
          <ac:chgData name="Անի Ենգոյան" userId="S::ani-engoyan@mskh.am::f2d0a467-dd6c-4ecb-bebd-22c3ec28140a" providerId="AD" clId="Web-{E36A048B-8D3E-4D3C-8524-D491932CA93F}" dt="2022-10-09T06:04:46.109" v="79"/>
          <ac:cxnSpMkLst>
            <pc:docMk/>
            <pc:sldMk cId="128632686" sldId="256"/>
            <ac:cxnSpMk id="99" creationId="{962EC698-CCE0-4BBF-9C26-491E48547AC3}"/>
          </ac:cxnSpMkLst>
        </pc:cxnChg>
        <pc:cxnChg chg="add del">
          <ac:chgData name="Անի Ենգոյան" userId="S::ani-engoyan@mskh.am::f2d0a467-dd6c-4ecb-bebd-22c3ec28140a" providerId="AD" clId="Web-{E36A048B-8D3E-4D3C-8524-D491932CA93F}" dt="2022-10-09T06:04:46.109" v="79"/>
          <ac:cxnSpMkLst>
            <pc:docMk/>
            <pc:sldMk cId="128632686" sldId="256"/>
            <ac:cxnSpMk id="101" creationId="{6D4C177C-581F-4CC8-A686-0B6D25DC6A70}"/>
          </ac:cxnSpMkLst>
        </pc:cxnChg>
        <pc:cxnChg chg="add del">
          <ac:chgData name="Անի Ենգոյան" userId="S::ani-engoyan@mskh.am::f2d0a467-dd6c-4ecb-bebd-22c3ec28140a" providerId="AD" clId="Web-{E36A048B-8D3E-4D3C-8524-D491932CA93F}" dt="2022-10-09T06:04:46.109" v="79"/>
          <ac:cxnSpMkLst>
            <pc:docMk/>
            <pc:sldMk cId="128632686" sldId="256"/>
            <ac:cxnSpMk id="115" creationId="{4D594499-F983-4364-8ABC-5BCDC2E906BF}"/>
          </ac:cxnSpMkLst>
        </pc:cxnChg>
      </pc:sldChg>
      <pc:sldChg chg="addSp delSp modSp new mod setBg">
        <pc:chgData name="Անի Ենգոյան" userId="S::ani-engoyan@mskh.am::f2d0a467-dd6c-4ecb-bebd-22c3ec28140a" providerId="AD" clId="Web-{E36A048B-8D3E-4D3C-8524-D491932CA93F}" dt="2022-10-09T06:09:11.367" v="142"/>
        <pc:sldMkLst>
          <pc:docMk/>
          <pc:sldMk cId="3336181688" sldId="257"/>
        </pc:sldMkLst>
        <pc:spChg chg="mod ord">
          <ac:chgData name="Անի Ենգոյան" userId="S::ani-engoyan@mskh.am::f2d0a467-dd6c-4ecb-bebd-22c3ec28140a" providerId="AD" clId="Web-{E36A048B-8D3E-4D3C-8524-D491932CA93F}" dt="2022-10-09T06:09:11.367" v="142"/>
          <ac:spMkLst>
            <pc:docMk/>
            <pc:sldMk cId="3336181688" sldId="257"/>
            <ac:spMk id="2" creationId="{12EE9152-9EB7-833B-F57E-3293BE1CA31E}"/>
          </ac:spMkLst>
        </pc:spChg>
        <pc:spChg chg="del">
          <ac:chgData name="Անի Ենգոյան" userId="S::ani-engoyan@mskh.am::f2d0a467-dd6c-4ecb-bebd-22c3ec28140a" providerId="AD" clId="Web-{E36A048B-8D3E-4D3C-8524-D491932CA93F}" dt="2022-10-09T06:09:04.898" v="139"/>
          <ac:spMkLst>
            <pc:docMk/>
            <pc:sldMk cId="3336181688" sldId="257"/>
            <ac:spMk id="3" creationId="{B4E31F90-1920-B0F6-A143-9950E7201AC8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6:09:11.367" v="142"/>
          <ac:spMkLst>
            <pc:docMk/>
            <pc:sldMk cId="3336181688" sldId="257"/>
            <ac:spMk id="9" creationId="{9D3B3C7E-BC2D-4436-8B03-AC421FA66787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6:09:11.367" v="142"/>
          <ac:spMkLst>
            <pc:docMk/>
            <pc:sldMk cId="3336181688" sldId="257"/>
            <ac:spMk id="16" creationId="{1AB7CFDD-E67B-4078-9BD0-D09D4200E4E1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6:09:11.367" v="142"/>
          <ac:spMkLst>
            <pc:docMk/>
            <pc:sldMk cId="3336181688" sldId="257"/>
            <ac:spMk id="18" creationId="{4DAEF25D-C97E-48E9-B20C-FEFC2EC6E59B}"/>
          </ac:spMkLst>
        </pc:spChg>
        <pc:grpChg chg="add">
          <ac:chgData name="Անի Ենգոյան" userId="S::ani-engoyan@mskh.am::f2d0a467-dd6c-4ecb-bebd-22c3ec28140a" providerId="AD" clId="Web-{E36A048B-8D3E-4D3C-8524-D491932CA93F}" dt="2022-10-09T06:09:11.367" v="142"/>
          <ac:grpSpMkLst>
            <pc:docMk/>
            <pc:sldMk cId="3336181688" sldId="257"/>
            <ac:grpSpMk id="11" creationId="{79B5D0C1-066E-4C02-A6B8-59FAE4A19724}"/>
          </ac:grpSpMkLst>
        </pc:grpChg>
        <pc:picChg chg="add mod ord">
          <ac:chgData name="Անի Ենգոյան" userId="S::ani-engoyan@mskh.am::f2d0a467-dd6c-4ecb-bebd-22c3ec28140a" providerId="AD" clId="Web-{E36A048B-8D3E-4D3C-8524-D491932CA93F}" dt="2022-10-09T06:09:11.367" v="142"/>
          <ac:picMkLst>
            <pc:docMk/>
            <pc:sldMk cId="3336181688" sldId="257"/>
            <ac:picMk id="4" creationId="{8FAF0F50-370D-08A4-4B4C-128159B86888}"/>
          </ac:picMkLst>
        </pc:picChg>
      </pc:sldChg>
      <pc:sldChg chg="addSp delSp modSp new mod setBg">
        <pc:chgData name="Անի Ենգոյան" userId="S::ani-engoyan@mskh.am::f2d0a467-dd6c-4ecb-bebd-22c3ec28140a" providerId="AD" clId="Web-{E36A048B-8D3E-4D3C-8524-D491932CA93F}" dt="2022-10-09T07:00:15.665" v="745" actId="20577"/>
        <pc:sldMkLst>
          <pc:docMk/>
          <pc:sldMk cId="2859659005" sldId="258"/>
        </pc:sldMkLst>
        <pc:spChg chg="mod ord">
          <ac:chgData name="Անի Ենգոյան" userId="S::ani-engoyan@mskh.am::f2d0a467-dd6c-4ecb-bebd-22c3ec28140a" providerId="AD" clId="Web-{E36A048B-8D3E-4D3C-8524-D491932CA93F}" dt="2022-10-09T06:59:58.055" v="730" actId="20577"/>
          <ac:spMkLst>
            <pc:docMk/>
            <pc:sldMk cId="2859659005" sldId="258"/>
            <ac:spMk id="2" creationId="{EB455940-93E2-F41E-64C8-F2E9A8C93E75}"/>
          </ac:spMkLst>
        </pc:spChg>
        <pc:spChg chg="del">
          <ac:chgData name="Անի Ենգոյան" userId="S::ani-engoyan@mskh.am::f2d0a467-dd6c-4ecb-bebd-22c3ec28140a" providerId="AD" clId="Web-{E36A048B-8D3E-4D3C-8524-D491932CA93F}" dt="2022-10-09T06:12:39.033" v="147"/>
          <ac:spMkLst>
            <pc:docMk/>
            <pc:sldMk cId="2859659005" sldId="258"/>
            <ac:spMk id="3" creationId="{411AF0AB-43DE-B790-4C00-DA48AB68DDE8}"/>
          </ac:spMkLst>
        </pc:spChg>
        <pc:spChg chg="add mod">
          <ac:chgData name="Անի Ենգոյան" userId="S::ani-engoyan@mskh.am::f2d0a467-dd6c-4ecb-bebd-22c3ec28140a" providerId="AD" clId="Web-{E36A048B-8D3E-4D3C-8524-D491932CA93F}" dt="2022-10-09T07:00:15.665" v="745" actId="20577"/>
          <ac:spMkLst>
            <pc:docMk/>
            <pc:sldMk cId="2859659005" sldId="258"/>
            <ac:spMk id="8" creationId="{5D46427B-F882-372B-E3C9-6CD1278F7202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16:17.696" v="252"/>
          <ac:spMkLst>
            <pc:docMk/>
            <pc:sldMk cId="2859659005" sldId="258"/>
            <ac:spMk id="11" creationId="{51A01047-632B-4F57-9CDB-AA680D5BBB19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16:17.696" v="252"/>
          <ac:spMkLst>
            <pc:docMk/>
            <pc:sldMk cId="2859659005" sldId="258"/>
            <ac:spMk id="13" creationId="{48EF695B-E7DE-4164-862A-9CD06DFB0EC0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16:29.055" v="254"/>
          <ac:spMkLst>
            <pc:docMk/>
            <pc:sldMk cId="2859659005" sldId="258"/>
            <ac:spMk id="23" creationId="{51A01047-632B-4F57-9CDB-AA680D5BBB19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16:29.055" v="254"/>
          <ac:spMkLst>
            <pc:docMk/>
            <pc:sldMk cId="2859659005" sldId="258"/>
            <ac:spMk id="25" creationId="{48EF695B-E7DE-4164-862A-9CD06DFB0EC0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17:22.760" v="270"/>
          <ac:spMkLst>
            <pc:docMk/>
            <pc:sldMk cId="2859659005" sldId="258"/>
            <ac:spMk id="35" creationId="{51A01047-632B-4F57-9CDB-AA680D5BBB19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17:22.760" v="270"/>
          <ac:spMkLst>
            <pc:docMk/>
            <pc:sldMk cId="2859659005" sldId="258"/>
            <ac:spMk id="37" creationId="{48EF695B-E7DE-4164-862A-9CD06DFB0EC0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17:22.760" v="269"/>
          <ac:spMkLst>
            <pc:docMk/>
            <pc:sldMk cId="2859659005" sldId="258"/>
            <ac:spMk id="47" creationId="{51A01047-632B-4F57-9CDB-AA680D5BBB19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17:22.760" v="269"/>
          <ac:spMkLst>
            <pc:docMk/>
            <pc:sldMk cId="2859659005" sldId="258"/>
            <ac:spMk id="49" creationId="{48EF695B-E7DE-4164-862A-9CD06DFB0EC0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6:17:22.760" v="270"/>
          <ac:spMkLst>
            <pc:docMk/>
            <pc:sldMk cId="2859659005" sldId="258"/>
            <ac:spMk id="56" creationId="{51A01047-632B-4F57-9CDB-AA680D5BBB19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6:17:22.760" v="270"/>
          <ac:spMkLst>
            <pc:docMk/>
            <pc:sldMk cId="2859659005" sldId="258"/>
            <ac:spMk id="57" creationId="{48EF695B-E7DE-4164-862A-9CD06DFB0EC0}"/>
          </ac:spMkLst>
        </pc:spChg>
        <pc:grpChg chg="add del">
          <ac:chgData name="Անի Ենգոյան" userId="S::ani-engoyan@mskh.am::f2d0a467-dd6c-4ecb-bebd-22c3ec28140a" providerId="AD" clId="Web-{E36A048B-8D3E-4D3C-8524-D491932CA93F}" dt="2022-10-09T06:16:17.696" v="252"/>
          <ac:grpSpMkLst>
            <pc:docMk/>
            <pc:sldMk cId="2859659005" sldId="258"/>
            <ac:grpSpMk id="15" creationId="{D5ADB088-C125-457F-9C61-DFE21DCEF4A5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16:29.055" v="254"/>
          <ac:grpSpMkLst>
            <pc:docMk/>
            <pc:sldMk cId="2859659005" sldId="258"/>
            <ac:grpSpMk id="27" creationId="{D5ADB088-C125-457F-9C61-DFE21DCEF4A5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17:22.760" v="270"/>
          <ac:grpSpMkLst>
            <pc:docMk/>
            <pc:sldMk cId="2859659005" sldId="258"/>
            <ac:grpSpMk id="39" creationId="{D5ADB088-C125-457F-9C61-DFE21DCEF4A5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17:22.760" v="269"/>
          <ac:grpSpMkLst>
            <pc:docMk/>
            <pc:sldMk cId="2859659005" sldId="258"/>
            <ac:grpSpMk id="51" creationId="{D5ADB088-C125-457F-9C61-DFE21DCEF4A5}"/>
          </ac:grpSpMkLst>
        </pc:grpChg>
        <pc:grpChg chg="add">
          <ac:chgData name="Անի Ենգոյան" userId="S::ani-engoyan@mskh.am::f2d0a467-dd6c-4ecb-bebd-22c3ec28140a" providerId="AD" clId="Web-{E36A048B-8D3E-4D3C-8524-D491932CA93F}" dt="2022-10-09T06:17:22.760" v="270"/>
          <ac:grpSpMkLst>
            <pc:docMk/>
            <pc:sldMk cId="2859659005" sldId="258"/>
            <ac:grpSpMk id="58" creationId="{D5ADB088-C125-457F-9C61-DFE21DCEF4A5}"/>
          </ac:grpSpMkLst>
        </pc:grpChg>
        <pc:picChg chg="add mod ord">
          <ac:chgData name="Անի Ենգոյան" userId="S::ani-engoyan@mskh.am::f2d0a467-dd6c-4ecb-bebd-22c3ec28140a" providerId="AD" clId="Web-{E36A048B-8D3E-4D3C-8524-D491932CA93F}" dt="2022-10-09T06:17:22.760" v="269"/>
          <ac:picMkLst>
            <pc:docMk/>
            <pc:sldMk cId="2859659005" sldId="258"/>
            <ac:picMk id="4" creationId="{37DCAEEC-ADE5-7FE6-A702-BF694AE67849}"/>
          </ac:picMkLst>
        </pc:picChg>
      </pc:sldChg>
      <pc:sldChg chg="addSp delSp modSp new mod setBg addAnim delAnim">
        <pc:chgData name="Անի Ենգոյան" userId="S::ani-engoyan@mskh.am::f2d0a467-dd6c-4ecb-bebd-22c3ec28140a" providerId="AD" clId="Web-{E36A048B-8D3E-4D3C-8524-D491932CA93F}" dt="2022-10-09T06:25:59.167" v="493" actId="20577"/>
        <pc:sldMkLst>
          <pc:docMk/>
          <pc:sldMk cId="3155531740" sldId="259"/>
        </pc:sldMkLst>
        <pc:spChg chg="mod">
          <ac:chgData name="Անի Ենգոյան" userId="S::ani-engoyan@mskh.am::f2d0a467-dd6c-4ecb-bebd-22c3ec28140a" providerId="AD" clId="Web-{E36A048B-8D3E-4D3C-8524-D491932CA93F}" dt="2022-10-09T06:25:59.167" v="493" actId="20577"/>
          <ac:spMkLst>
            <pc:docMk/>
            <pc:sldMk cId="3155531740" sldId="259"/>
            <ac:spMk id="2" creationId="{B8D63A22-D073-0190-2E21-98A8D71CB3D7}"/>
          </ac:spMkLst>
        </pc:spChg>
        <pc:spChg chg="del">
          <ac:chgData name="Անի Ենգոյան" userId="S::ani-engoyan@mskh.am::f2d0a467-dd6c-4ecb-bebd-22c3ec28140a" providerId="AD" clId="Web-{E36A048B-8D3E-4D3C-8524-D491932CA93F}" dt="2022-10-09T06:20:17.062" v="380"/>
          <ac:spMkLst>
            <pc:docMk/>
            <pc:sldMk cId="3155531740" sldId="259"/>
            <ac:spMk id="3" creationId="{1C11FADE-6EAD-345F-6092-233DE6C06F79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0:41.141" v="383"/>
          <ac:spMkLst>
            <pc:docMk/>
            <pc:sldMk cId="3155531740" sldId="259"/>
            <ac:spMk id="8" creationId="{9D3B3C7E-BC2D-4436-8B03-AC421FA66787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0:41.141" v="383"/>
          <ac:spMkLst>
            <pc:docMk/>
            <pc:sldMk cId="3155531740" sldId="259"/>
            <ac:spMk id="15" creationId="{4905C695-F54E-4EF8-8AEF-811D460E7AFE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0:41.141" v="383"/>
          <ac:spMkLst>
            <pc:docMk/>
            <pc:sldMk cId="3155531740" sldId="259"/>
            <ac:spMk id="17" creationId="{485CD2A3-2099-476E-9A85-55DC735FA2B7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2:49.505" v="406"/>
          <ac:spMkLst>
            <pc:docMk/>
            <pc:sldMk cId="3155531740" sldId="259"/>
            <ac:spMk id="27" creationId="{9D3B3C7E-BC2D-4436-8B03-AC421FA66787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2:49.505" v="406"/>
          <ac:spMkLst>
            <pc:docMk/>
            <pc:sldMk cId="3155531740" sldId="259"/>
            <ac:spMk id="34" creationId="{01EA1F0E-CDCD-4DB2-8404-78A53728C7C8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2:49.505" v="406"/>
          <ac:spMkLst>
            <pc:docMk/>
            <pc:sldMk cId="3155531740" sldId="259"/>
            <ac:spMk id="36" creationId="{DE8A7E9B-3161-4AE7-B85C-EE3D7786D549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2:42.895" v="401"/>
          <ac:spMkLst>
            <pc:docMk/>
            <pc:sldMk cId="3155531740" sldId="259"/>
            <ac:spMk id="46" creationId="{9D3B3C7E-BC2D-4436-8B03-AC421FA66787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2:42.895" v="401"/>
          <ac:spMkLst>
            <pc:docMk/>
            <pc:sldMk cId="3155531740" sldId="259"/>
            <ac:spMk id="53" creationId="{DD8EACB7-D372-470B-B76E-A829D00310CD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2:42.895" v="401"/>
          <ac:spMkLst>
            <pc:docMk/>
            <pc:sldMk cId="3155531740" sldId="259"/>
            <ac:spMk id="55" creationId="{C7EA4B13-46D3-41EE-95DA-7B2100DE940B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2:49.505" v="405"/>
          <ac:spMkLst>
            <pc:docMk/>
            <pc:sldMk cId="3155531740" sldId="259"/>
            <ac:spMk id="62" creationId="{9D3B3C7E-BC2D-4436-8B03-AC421FA66787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2:49.505" v="405"/>
          <ac:spMkLst>
            <pc:docMk/>
            <pc:sldMk cId="3155531740" sldId="259"/>
            <ac:spMk id="64" creationId="{4905C695-F54E-4EF8-8AEF-811D460E7AFE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2:49.505" v="405"/>
          <ac:spMkLst>
            <pc:docMk/>
            <pc:sldMk cId="3155531740" sldId="259"/>
            <ac:spMk id="65" creationId="{485CD2A3-2099-476E-9A85-55DC735FA2B7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3:53.554" v="445"/>
          <ac:spMkLst>
            <pc:docMk/>
            <pc:sldMk cId="3155531740" sldId="259"/>
            <ac:spMk id="68" creationId="{9D3B3C7E-BC2D-4436-8B03-AC421FA66787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3:53.554" v="445"/>
          <ac:spMkLst>
            <pc:docMk/>
            <pc:sldMk cId="3155531740" sldId="259"/>
            <ac:spMk id="70" creationId="{DD8EACB7-D372-470B-B76E-A829D00310CD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3:53.554" v="445"/>
          <ac:spMkLst>
            <pc:docMk/>
            <pc:sldMk cId="3155531740" sldId="259"/>
            <ac:spMk id="71" creationId="{CE99886A-60DC-4273-9238-0B36E2502521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4:12.992" v="450"/>
          <ac:spMkLst>
            <pc:docMk/>
            <pc:sldMk cId="3155531740" sldId="259"/>
            <ac:spMk id="77" creationId="{9D3B3C7E-BC2D-4436-8B03-AC421FA66787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4:12.992" v="450"/>
          <ac:spMkLst>
            <pc:docMk/>
            <pc:sldMk cId="3155531740" sldId="259"/>
            <ac:spMk id="84" creationId="{DD8EACB7-D372-470B-B76E-A829D00310CD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4:12.992" v="450"/>
          <ac:spMkLst>
            <pc:docMk/>
            <pc:sldMk cId="3155531740" sldId="259"/>
            <ac:spMk id="86" creationId="{C7EA4B13-46D3-41EE-95DA-7B2100DE940B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4:09.210" v="447"/>
          <ac:spMkLst>
            <pc:docMk/>
            <pc:sldMk cId="3155531740" sldId="259"/>
            <ac:spMk id="96" creationId="{9D3B3C7E-BC2D-4436-8B03-AC421FA66787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4:09.210" v="447"/>
          <ac:spMkLst>
            <pc:docMk/>
            <pc:sldMk cId="3155531740" sldId="259"/>
            <ac:spMk id="103" creationId="{4905C695-F54E-4EF8-8AEF-811D460E7AFE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4:09.210" v="447"/>
          <ac:spMkLst>
            <pc:docMk/>
            <pc:sldMk cId="3155531740" sldId="259"/>
            <ac:spMk id="105" creationId="{485CD2A3-2099-476E-9A85-55DC735FA2B7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4:12.976" v="449"/>
          <ac:spMkLst>
            <pc:docMk/>
            <pc:sldMk cId="3155531740" sldId="259"/>
            <ac:spMk id="112" creationId="{9D3B3C7E-BC2D-4436-8B03-AC421FA66787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4:12.976" v="449"/>
          <ac:spMkLst>
            <pc:docMk/>
            <pc:sldMk cId="3155531740" sldId="259"/>
            <ac:spMk id="114" creationId="{4905C695-F54E-4EF8-8AEF-811D460E7AFE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24:12.976" v="449"/>
          <ac:spMkLst>
            <pc:docMk/>
            <pc:sldMk cId="3155531740" sldId="259"/>
            <ac:spMk id="115" creationId="{485CD2A3-2099-476E-9A85-55DC735FA2B7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6:24:12.992" v="450"/>
          <ac:spMkLst>
            <pc:docMk/>
            <pc:sldMk cId="3155531740" sldId="259"/>
            <ac:spMk id="118" creationId="{9D3B3C7E-BC2D-4436-8B03-AC421FA66787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6:24:12.992" v="450"/>
          <ac:spMkLst>
            <pc:docMk/>
            <pc:sldMk cId="3155531740" sldId="259"/>
            <ac:spMk id="120" creationId="{4905C695-F54E-4EF8-8AEF-811D460E7AFE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6:24:12.992" v="450"/>
          <ac:spMkLst>
            <pc:docMk/>
            <pc:sldMk cId="3155531740" sldId="259"/>
            <ac:spMk id="121" creationId="{485CD2A3-2099-476E-9A85-55DC735FA2B7}"/>
          </ac:spMkLst>
        </pc:spChg>
        <pc:grpChg chg="add del">
          <ac:chgData name="Անի Ենգոյան" userId="S::ani-engoyan@mskh.am::f2d0a467-dd6c-4ecb-bebd-22c3ec28140a" providerId="AD" clId="Web-{E36A048B-8D3E-4D3C-8524-D491932CA93F}" dt="2022-10-09T06:20:41.141" v="383"/>
          <ac:grpSpMkLst>
            <pc:docMk/>
            <pc:sldMk cId="3155531740" sldId="259"/>
            <ac:grpSpMk id="10" creationId="{79B5D0C1-066E-4C02-A6B8-59FAE4A19724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20:41.141" v="383"/>
          <ac:grpSpMkLst>
            <pc:docMk/>
            <pc:sldMk cId="3155531740" sldId="259"/>
            <ac:grpSpMk id="19" creationId="{E92979E8-2E86-433E-A7E4-5F102E45A8EE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22:49.505" v="406"/>
          <ac:grpSpMkLst>
            <pc:docMk/>
            <pc:sldMk cId="3155531740" sldId="259"/>
            <ac:grpSpMk id="29" creationId="{79B5D0C1-066E-4C02-A6B8-59FAE4A19724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22:49.505" v="406"/>
          <ac:grpSpMkLst>
            <pc:docMk/>
            <pc:sldMk cId="3155531740" sldId="259"/>
            <ac:grpSpMk id="38" creationId="{B46BF9D8-B659-4C32-ADAC-0DE33D1845C6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22:42.895" v="401"/>
          <ac:grpSpMkLst>
            <pc:docMk/>
            <pc:sldMk cId="3155531740" sldId="259"/>
            <ac:grpSpMk id="48" creationId="{79B5D0C1-066E-4C02-A6B8-59FAE4A19724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22:42.895" v="401"/>
          <ac:grpSpMkLst>
            <pc:docMk/>
            <pc:sldMk cId="3155531740" sldId="259"/>
            <ac:grpSpMk id="57" creationId="{DCEEEBE1-DC7B-4168-90C6-DB88876E30DD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22:49.505" v="405"/>
          <ac:grpSpMkLst>
            <pc:docMk/>
            <pc:sldMk cId="3155531740" sldId="259"/>
            <ac:grpSpMk id="63" creationId="{79B5D0C1-066E-4C02-A6B8-59FAE4A19724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22:49.505" v="405"/>
          <ac:grpSpMkLst>
            <pc:docMk/>
            <pc:sldMk cId="3155531740" sldId="259"/>
            <ac:grpSpMk id="66" creationId="{E92979E8-2E86-433E-A7E4-5F102E45A8EE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23:53.554" v="445"/>
          <ac:grpSpMkLst>
            <pc:docMk/>
            <pc:sldMk cId="3155531740" sldId="259"/>
            <ac:grpSpMk id="69" creationId="{79B5D0C1-066E-4C02-A6B8-59FAE4A19724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23:53.554" v="445"/>
          <ac:grpSpMkLst>
            <pc:docMk/>
            <pc:sldMk cId="3155531740" sldId="259"/>
            <ac:grpSpMk id="72" creationId="{DCEEEBE1-DC7B-4168-90C6-DB88876E30DD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24:12.992" v="450"/>
          <ac:grpSpMkLst>
            <pc:docMk/>
            <pc:sldMk cId="3155531740" sldId="259"/>
            <ac:grpSpMk id="79" creationId="{79B5D0C1-066E-4C02-A6B8-59FAE4A19724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24:12.992" v="450"/>
          <ac:grpSpMkLst>
            <pc:docMk/>
            <pc:sldMk cId="3155531740" sldId="259"/>
            <ac:grpSpMk id="88" creationId="{DCEEEBE1-DC7B-4168-90C6-DB88876E30DD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24:09.210" v="447"/>
          <ac:grpSpMkLst>
            <pc:docMk/>
            <pc:sldMk cId="3155531740" sldId="259"/>
            <ac:grpSpMk id="98" creationId="{79B5D0C1-066E-4C02-A6B8-59FAE4A19724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24:09.210" v="447"/>
          <ac:grpSpMkLst>
            <pc:docMk/>
            <pc:sldMk cId="3155531740" sldId="259"/>
            <ac:grpSpMk id="107" creationId="{E92979E8-2E86-433E-A7E4-5F102E45A8EE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24:12.976" v="449"/>
          <ac:grpSpMkLst>
            <pc:docMk/>
            <pc:sldMk cId="3155531740" sldId="259"/>
            <ac:grpSpMk id="113" creationId="{79B5D0C1-066E-4C02-A6B8-59FAE4A19724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6:24:12.976" v="449"/>
          <ac:grpSpMkLst>
            <pc:docMk/>
            <pc:sldMk cId="3155531740" sldId="259"/>
            <ac:grpSpMk id="116" creationId="{E92979E8-2E86-433E-A7E4-5F102E45A8EE}"/>
          </ac:grpSpMkLst>
        </pc:grpChg>
        <pc:grpChg chg="add">
          <ac:chgData name="Անի Ենգոյան" userId="S::ani-engoyan@mskh.am::f2d0a467-dd6c-4ecb-bebd-22c3ec28140a" providerId="AD" clId="Web-{E36A048B-8D3E-4D3C-8524-D491932CA93F}" dt="2022-10-09T06:24:12.992" v="450"/>
          <ac:grpSpMkLst>
            <pc:docMk/>
            <pc:sldMk cId="3155531740" sldId="259"/>
            <ac:grpSpMk id="119" creationId="{79B5D0C1-066E-4C02-A6B8-59FAE4A19724}"/>
          </ac:grpSpMkLst>
        </pc:grpChg>
        <pc:grpChg chg="add">
          <ac:chgData name="Անի Ենգոյան" userId="S::ani-engoyan@mskh.am::f2d0a467-dd6c-4ecb-bebd-22c3ec28140a" providerId="AD" clId="Web-{E36A048B-8D3E-4D3C-8524-D491932CA93F}" dt="2022-10-09T06:24:12.992" v="450"/>
          <ac:grpSpMkLst>
            <pc:docMk/>
            <pc:sldMk cId="3155531740" sldId="259"/>
            <ac:grpSpMk id="122" creationId="{E92979E8-2E86-433E-A7E4-5F102E45A8EE}"/>
          </ac:grpSpMkLst>
        </pc:grpChg>
        <pc:picChg chg="add mod ord">
          <ac:chgData name="Անի Ենգոյան" userId="S::ani-engoyan@mskh.am::f2d0a467-dd6c-4ecb-bebd-22c3ec28140a" providerId="AD" clId="Web-{E36A048B-8D3E-4D3C-8524-D491932CA93F}" dt="2022-10-09T06:24:12.992" v="450"/>
          <ac:picMkLst>
            <pc:docMk/>
            <pc:sldMk cId="3155531740" sldId="259"/>
            <ac:picMk id="4" creationId="{D3F11636-DDD3-031D-E190-818380D8D3C0}"/>
          </ac:picMkLst>
        </pc:picChg>
        <pc:picChg chg="add del mod">
          <ac:chgData name="Անի Ենգոյան" userId="S::ani-engoyan@mskh.am::f2d0a467-dd6c-4ecb-bebd-22c3ec28140a" providerId="AD" clId="Web-{E36A048B-8D3E-4D3C-8524-D491932CA93F}" dt="2022-10-09T06:22:24.410" v="393"/>
          <ac:picMkLst>
            <pc:docMk/>
            <pc:sldMk cId="3155531740" sldId="259"/>
            <ac:picMk id="5" creationId="{EAEDFFBD-00DC-F1FE-479A-8184D58D8A49}"/>
          </ac:picMkLst>
        </pc:picChg>
        <pc:picChg chg="add mod ord">
          <ac:chgData name="Անի Ենգոյան" userId="S::ani-engoyan@mskh.am::f2d0a467-dd6c-4ecb-bebd-22c3ec28140a" providerId="AD" clId="Web-{E36A048B-8D3E-4D3C-8524-D491932CA93F}" dt="2022-10-09T06:24:12.992" v="450"/>
          <ac:picMkLst>
            <pc:docMk/>
            <pc:sldMk cId="3155531740" sldId="259"/>
            <ac:picMk id="6" creationId="{61E7D70C-6C37-6E8A-8435-0531F655B989}"/>
          </ac:picMkLst>
        </pc:picChg>
        <pc:picChg chg="add mod ord">
          <ac:chgData name="Անի Ենգոյան" userId="S::ani-engoyan@mskh.am::f2d0a467-dd6c-4ecb-bebd-22c3ec28140a" providerId="AD" clId="Web-{E36A048B-8D3E-4D3C-8524-D491932CA93F}" dt="2022-10-09T06:24:12.992" v="450"/>
          <ac:picMkLst>
            <pc:docMk/>
            <pc:sldMk cId="3155531740" sldId="259"/>
            <ac:picMk id="7" creationId="{1C4DE9FB-814D-1A30-D303-E9E6FBC34849}"/>
          </ac:picMkLst>
        </pc:picChg>
        <pc:picChg chg="add mod">
          <ac:chgData name="Անի Ենգոյան" userId="S::ani-engoyan@mskh.am::f2d0a467-dd6c-4ecb-bebd-22c3ec28140a" providerId="AD" clId="Web-{E36A048B-8D3E-4D3C-8524-D491932CA93F}" dt="2022-10-09T06:24:12.992" v="450"/>
          <ac:picMkLst>
            <pc:docMk/>
            <pc:sldMk cId="3155531740" sldId="259"/>
            <ac:picMk id="9" creationId="{3117BD2C-5B79-6286-ABB1-984E5B322451}"/>
          </ac:picMkLst>
        </pc:picChg>
      </pc:sldChg>
      <pc:sldChg chg="new del ord">
        <pc:chgData name="Անի Ենգոյան" userId="S::ani-engoyan@mskh.am::f2d0a467-dd6c-4ecb-bebd-22c3ec28140a" providerId="AD" clId="Web-{E36A048B-8D3E-4D3C-8524-D491932CA93F}" dt="2022-10-09T06:12:28.720" v="146"/>
        <pc:sldMkLst>
          <pc:docMk/>
          <pc:sldMk cId="4067136320" sldId="259"/>
        </pc:sldMkLst>
      </pc:sldChg>
      <pc:sldChg chg="addSp delSp modSp new mod setBg">
        <pc:chgData name="Անի Ենգոյան" userId="S::ani-engoyan@mskh.am::f2d0a467-dd6c-4ecb-bebd-22c3ec28140a" providerId="AD" clId="Web-{E36A048B-8D3E-4D3C-8524-D491932CA93F}" dt="2022-10-09T07:05:46.161" v="791"/>
        <pc:sldMkLst>
          <pc:docMk/>
          <pc:sldMk cId="1448486546" sldId="260"/>
        </pc:sldMkLst>
        <pc:spChg chg="mod">
          <ac:chgData name="Անի Ենգոյան" userId="S::ani-engoyan@mskh.am::f2d0a467-dd6c-4ecb-bebd-22c3ec28140a" providerId="AD" clId="Web-{E36A048B-8D3E-4D3C-8524-D491932CA93F}" dt="2022-10-09T07:05:46.161" v="790"/>
          <ac:spMkLst>
            <pc:docMk/>
            <pc:sldMk cId="1448486546" sldId="260"/>
            <ac:spMk id="2" creationId="{0BE827AF-4F82-F554-6422-1161D21846C3}"/>
          </ac:spMkLst>
        </pc:spChg>
        <pc:spChg chg="mod">
          <ac:chgData name="Անի Ենգոյան" userId="S::ani-engoyan@mskh.am::f2d0a467-dd6c-4ecb-bebd-22c3ec28140a" providerId="AD" clId="Web-{E36A048B-8D3E-4D3C-8524-D491932CA93F}" dt="2022-10-09T07:05:46.161" v="790"/>
          <ac:spMkLst>
            <pc:docMk/>
            <pc:sldMk cId="1448486546" sldId="260"/>
            <ac:spMk id="3" creationId="{D635D667-E846-B3A0-CFC8-5F7255F9C2C9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7:05:28.505" v="787"/>
          <ac:spMkLst>
            <pc:docMk/>
            <pc:sldMk cId="1448486546" sldId="260"/>
            <ac:spMk id="9" creationId="{51A01047-632B-4F57-9CDB-AA680D5BBB19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7:05:28.505" v="787"/>
          <ac:spMkLst>
            <pc:docMk/>
            <pc:sldMk cId="1448486546" sldId="260"/>
            <ac:spMk id="11" creationId="{48EF695B-E7DE-4164-862A-9CD06DFB0EC0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7:05:46.161" v="791"/>
          <ac:spMkLst>
            <pc:docMk/>
            <pc:sldMk cId="1448486546" sldId="260"/>
            <ac:spMk id="21" creationId="{51A01047-632B-4F57-9CDB-AA680D5BBB19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7:05:46.161" v="791"/>
          <ac:spMkLst>
            <pc:docMk/>
            <pc:sldMk cId="1448486546" sldId="260"/>
            <ac:spMk id="23" creationId="{48EF695B-E7DE-4164-862A-9CD06DFB0EC0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7:05:46.161" v="790"/>
          <ac:spMkLst>
            <pc:docMk/>
            <pc:sldMk cId="1448486546" sldId="260"/>
            <ac:spMk id="33" creationId="{158E38A4-F699-490C-8D1F-E8AD332D9B45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7:05:46.161" v="790"/>
          <ac:spMkLst>
            <pc:docMk/>
            <pc:sldMk cId="1448486546" sldId="260"/>
            <ac:spMk id="35" creationId="{939C6AAB-48AC-41A3-95C2-6BF83715DF62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7:05:46.161" v="790"/>
          <ac:spMkLst>
            <pc:docMk/>
            <pc:sldMk cId="1448486546" sldId="260"/>
            <ac:spMk id="37" creationId="{F6EE861B-7D2F-4B7C-A6E3-5937E81B8025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7:05:46.161" v="791"/>
          <ac:spMkLst>
            <pc:docMk/>
            <pc:sldMk cId="1448486546" sldId="260"/>
            <ac:spMk id="44" creationId="{51A01047-632B-4F57-9CDB-AA680D5BBB19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7:05:46.161" v="791"/>
          <ac:spMkLst>
            <pc:docMk/>
            <pc:sldMk cId="1448486546" sldId="260"/>
            <ac:spMk id="45" creationId="{48EF695B-E7DE-4164-862A-9CD06DFB0EC0}"/>
          </ac:spMkLst>
        </pc:spChg>
        <pc:grpChg chg="add del">
          <ac:chgData name="Անի Ենգոյան" userId="S::ani-engoyan@mskh.am::f2d0a467-dd6c-4ecb-bebd-22c3ec28140a" providerId="AD" clId="Web-{E36A048B-8D3E-4D3C-8524-D491932CA93F}" dt="2022-10-09T07:05:28.505" v="787"/>
          <ac:grpSpMkLst>
            <pc:docMk/>
            <pc:sldMk cId="1448486546" sldId="260"/>
            <ac:grpSpMk id="13" creationId="{D5ADB088-C125-457F-9C61-DFE21DCEF4A5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7:05:46.161" v="791"/>
          <ac:grpSpMkLst>
            <pc:docMk/>
            <pc:sldMk cId="1448486546" sldId="260"/>
            <ac:grpSpMk id="25" creationId="{D5ADB088-C125-457F-9C61-DFE21DCEF4A5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7:05:46.161" v="790"/>
          <ac:grpSpMkLst>
            <pc:docMk/>
            <pc:sldMk cId="1448486546" sldId="260"/>
            <ac:grpSpMk id="39" creationId="{073091F1-AA5A-47C6-9502-D5870A72D50C}"/>
          </ac:grpSpMkLst>
        </pc:grpChg>
        <pc:grpChg chg="add">
          <ac:chgData name="Անի Ենգոյան" userId="S::ani-engoyan@mskh.am::f2d0a467-dd6c-4ecb-bebd-22c3ec28140a" providerId="AD" clId="Web-{E36A048B-8D3E-4D3C-8524-D491932CA93F}" dt="2022-10-09T07:05:46.161" v="791"/>
          <ac:grpSpMkLst>
            <pc:docMk/>
            <pc:sldMk cId="1448486546" sldId="260"/>
            <ac:grpSpMk id="46" creationId="{D5ADB088-C125-457F-9C61-DFE21DCEF4A5}"/>
          </ac:grpSpMkLst>
        </pc:grpChg>
        <pc:picChg chg="add mod ord">
          <ac:chgData name="Անի Ենգոյան" userId="S::ani-engoyan@mskh.am::f2d0a467-dd6c-4ecb-bebd-22c3ec28140a" providerId="AD" clId="Web-{E36A048B-8D3E-4D3C-8524-D491932CA93F}" dt="2022-10-09T07:05:46.161" v="791"/>
          <ac:picMkLst>
            <pc:docMk/>
            <pc:sldMk cId="1448486546" sldId="260"/>
            <ac:picMk id="4" creationId="{832C143F-673D-AA8D-A19C-1FB058FA2290}"/>
          </ac:picMkLst>
        </pc:picChg>
        <pc:picChg chg="add mod ord">
          <ac:chgData name="Անի Ենգոյան" userId="S::ani-engoyan@mskh.am::f2d0a467-dd6c-4ecb-bebd-22c3ec28140a" providerId="AD" clId="Web-{E36A048B-8D3E-4D3C-8524-D491932CA93F}" dt="2022-10-09T07:05:46.161" v="790"/>
          <ac:picMkLst>
            <pc:docMk/>
            <pc:sldMk cId="1448486546" sldId="260"/>
            <ac:picMk id="5" creationId="{F4026560-470E-8102-71AF-5FC8D0540A50}"/>
          </ac:picMkLst>
        </pc:picChg>
        <pc:picChg chg="add mod">
          <ac:chgData name="Անի Ենգոյան" userId="S::ani-engoyan@mskh.am::f2d0a467-dd6c-4ecb-bebd-22c3ec28140a" providerId="AD" clId="Web-{E36A048B-8D3E-4D3C-8524-D491932CA93F}" dt="2022-10-09T07:05:46.161" v="790"/>
          <ac:picMkLst>
            <pc:docMk/>
            <pc:sldMk cId="1448486546" sldId="260"/>
            <ac:picMk id="6" creationId="{F56667A0-A82D-15A2-CCB2-AC36A82BFCEA}"/>
          </ac:picMkLst>
        </pc:picChg>
      </pc:sldChg>
      <pc:sldChg chg="addSp delSp modSp new mod setBg">
        <pc:chgData name="Անի Ենգոյան" userId="S::ani-engoyan@mskh.am::f2d0a467-dd6c-4ecb-bebd-22c3ec28140a" providerId="AD" clId="Web-{E36A048B-8D3E-4D3C-8524-D491932CA93F}" dt="2022-10-09T06:57:17.895" v="677" actId="20577"/>
        <pc:sldMkLst>
          <pc:docMk/>
          <pc:sldMk cId="4248044493" sldId="261"/>
        </pc:sldMkLst>
        <pc:spChg chg="mod">
          <ac:chgData name="Անի Ենգոյան" userId="S::ani-engoyan@mskh.am::f2d0a467-dd6c-4ecb-bebd-22c3ec28140a" providerId="AD" clId="Web-{E36A048B-8D3E-4D3C-8524-D491932CA93F}" dt="2022-10-09T06:56:07.518" v="670"/>
          <ac:spMkLst>
            <pc:docMk/>
            <pc:sldMk cId="4248044493" sldId="261"/>
            <ac:spMk id="2" creationId="{5C125251-DE67-74EF-7633-FA9D9201AA87}"/>
          </ac:spMkLst>
        </pc:spChg>
        <pc:spChg chg="mod">
          <ac:chgData name="Անի Ենգոյան" userId="S::ani-engoyan@mskh.am::f2d0a467-dd6c-4ecb-bebd-22c3ec28140a" providerId="AD" clId="Web-{E36A048B-8D3E-4D3C-8524-D491932CA93F}" dt="2022-10-09T06:57:17.895" v="677" actId="20577"/>
          <ac:spMkLst>
            <pc:docMk/>
            <pc:sldMk cId="4248044493" sldId="261"/>
            <ac:spMk id="3" creationId="{436494AE-1EC6-2A8D-E4C9-02E9AB515B8F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56:07.518" v="670"/>
          <ac:spMkLst>
            <pc:docMk/>
            <pc:sldMk cId="4248044493" sldId="261"/>
            <ac:spMk id="12" creationId="{51A01047-632B-4F57-9CDB-AA680D5BBB19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6:56:07.518" v="670"/>
          <ac:spMkLst>
            <pc:docMk/>
            <pc:sldMk cId="4248044493" sldId="261"/>
            <ac:spMk id="14" creationId="{48EF695B-E7DE-4164-862A-9CD06DFB0EC0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6:56:07.518" v="670"/>
          <ac:spMkLst>
            <pc:docMk/>
            <pc:sldMk cId="4248044493" sldId="261"/>
            <ac:spMk id="24" creationId="{51A01047-632B-4F57-9CDB-AA680D5BBB19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6:56:07.518" v="670"/>
          <ac:spMkLst>
            <pc:docMk/>
            <pc:sldMk cId="4248044493" sldId="261"/>
            <ac:spMk id="26" creationId="{48EF695B-E7DE-4164-862A-9CD06DFB0EC0}"/>
          </ac:spMkLst>
        </pc:spChg>
        <pc:grpChg chg="add del">
          <ac:chgData name="Անի Ենգոյան" userId="S::ani-engoyan@mskh.am::f2d0a467-dd6c-4ecb-bebd-22c3ec28140a" providerId="AD" clId="Web-{E36A048B-8D3E-4D3C-8524-D491932CA93F}" dt="2022-10-09T06:56:07.518" v="670"/>
          <ac:grpSpMkLst>
            <pc:docMk/>
            <pc:sldMk cId="4248044493" sldId="261"/>
            <ac:grpSpMk id="16" creationId="{D5ADB088-C125-457F-9C61-DFE21DCEF4A5}"/>
          </ac:grpSpMkLst>
        </pc:grpChg>
        <pc:grpChg chg="add">
          <ac:chgData name="Անի Ենգոյան" userId="S::ani-engoyan@mskh.am::f2d0a467-dd6c-4ecb-bebd-22c3ec28140a" providerId="AD" clId="Web-{E36A048B-8D3E-4D3C-8524-D491932CA93F}" dt="2022-10-09T06:56:07.518" v="670"/>
          <ac:grpSpMkLst>
            <pc:docMk/>
            <pc:sldMk cId="4248044493" sldId="261"/>
            <ac:grpSpMk id="28" creationId="{D5ADB088-C125-457F-9C61-DFE21DCEF4A5}"/>
          </ac:grpSpMkLst>
        </pc:grpChg>
        <pc:picChg chg="add mod ord">
          <ac:chgData name="Անի Ենգոյան" userId="S::ani-engoyan@mskh.am::f2d0a467-dd6c-4ecb-bebd-22c3ec28140a" providerId="AD" clId="Web-{E36A048B-8D3E-4D3C-8524-D491932CA93F}" dt="2022-10-09T06:56:07.518" v="670"/>
          <ac:picMkLst>
            <pc:docMk/>
            <pc:sldMk cId="4248044493" sldId="261"/>
            <ac:picMk id="4" creationId="{96785EEA-000E-2A4F-7A3D-9E291B30E14C}"/>
          </ac:picMkLst>
        </pc:picChg>
        <pc:picChg chg="add mod ord">
          <ac:chgData name="Անի Ենգոյան" userId="S::ani-engoyan@mskh.am::f2d0a467-dd6c-4ecb-bebd-22c3ec28140a" providerId="AD" clId="Web-{E36A048B-8D3E-4D3C-8524-D491932CA93F}" dt="2022-10-09T06:56:07.518" v="670"/>
          <ac:picMkLst>
            <pc:docMk/>
            <pc:sldMk cId="4248044493" sldId="261"/>
            <ac:picMk id="5" creationId="{9CDCFCB3-B937-31A6-DCBB-6D09ED4646EA}"/>
          </ac:picMkLst>
        </pc:picChg>
        <pc:picChg chg="add mod">
          <ac:chgData name="Անի Ենգոյան" userId="S::ani-engoyan@mskh.am::f2d0a467-dd6c-4ecb-bebd-22c3ec28140a" providerId="AD" clId="Web-{E36A048B-8D3E-4D3C-8524-D491932CA93F}" dt="2022-10-09T06:56:07.518" v="670"/>
          <ac:picMkLst>
            <pc:docMk/>
            <pc:sldMk cId="4248044493" sldId="261"/>
            <ac:picMk id="6" creationId="{CB4D6827-1B09-1F1A-7C8D-1894E0C921B7}"/>
          </ac:picMkLst>
        </pc:picChg>
        <pc:picChg chg="add mod ord">
          <ac:chgData name="Անի Ենգոյան" userId="S::ani-engoyan@mskh.am::f2d0a467-dd6c-4ecb-bebd-22c3ec28140a" providerId="AD" clId="Web-{E36A048B-8D3E-4D3C-8524-D491932CA93F}" dt="2022-10-09T06:56:07.518" v="670"/>
          <ac:picMkLst>
            <pc:docMk/>
            <pc:sldMk cId="4248044493" sldId="261"/>
            <ac:picMk id="7" creationId="{C86A07CA-68E8-B395-2C20-B7D05FE72CAC}"/>
          </ac:picMkLst>
        </pc:picChg>
      </pc:sldChg>
      <pc:sldChg chg="addSp delSp modSp new mod setBg">
        <pc:chgData name="Անի Ենգոյան" userId="S::ani-engoyan@mskh.am::f2d0a467-dd6c-4ecb-bebd-22c3ec28140a" providerId="AD" clId="Web-{E36A048B-8D3E-4D3C-8524-D491932CA93F}" dt="2022-10-09T07:13:49.375" v="926"/>
        <pc:sldMkLst>
          <pc:docMk/>
          <pc:sldMk cId="2631749631" sldId="262"/>
        </pc:sldMkLst>
        <pc:spChg chg="mod">
          <ac:chgData name="Անի Ենգոյան" userId="S::ani-engoyan@mskh.am::f2d0a467-dd6c-4ecb-bebd-22c3ec28140a" providerId="AD" clId="Web-{E36A048B-8D3E-4D3C-8524-D491932CA93F}" dt="2022-10-09T07:13:49.375" v="926"/>
          <ac:spMkLst>
            <pc:docMk/>
            <pc:sldMk cId="2631749631" sldId="262"/>
            <ac:spMk id="2" creationId="{0E651877-35E7-802B-BD6C-F054A3BF8F97}"/>
          </ac:spMkLst>
        </pc:spChg>
        <pc:spChg chg="mod">
          <ac:chgData name="Անի Ենգոյան" userId="S::ani-engoyan@mskh.am::f2d0a467-dd6c-4ecb-bebd-22c3ec28140a" providerId="AD" clId="Web-{E36A048B-8D3E-4D3C-8524-D491932CA93F}" dt="2022-10-09T07:13:49.375" v="926"/>
          <ac:spMkLst>
            <pc:docMk/>
            <pc:sldMk cId="2631749631" sldId="262"/>
            <ac:spMk id="3" creationId="{5A823848-844E-9A5B-E797-C7366031CC9A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7:13:49.375" v="926"/>
          <ac:spMkLst>
            <pc:docMk/>
            <pc:sldMk cId="2631749631" sldId="262"/>
            <ac:spMk id="8" creationId="{7B22176A-41DB-4D9A-9B6F-F2296F1ED173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7:13:49.375" v="926"/>
          <ac:spMkLst>
            <pc:docMk/>
            <pc:sldMk cId="2631749631" sldId="262"/>
            <ac:spMk id="10" creationId="{774A8DF5-445E-49C5-B10A-8DF5FEFBCC46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7:13:49.375" v="926"/>
          <ac:spMkLst>
            <pc:docMk/>
            <pc:sldMk cId="2631749631" sldId="262"/>
            <ac:spMk id="12" creationId="{9A4E38D9-EFB8-40B5-B42B-514FBF180360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7:13:44.999" v="923"/>
          <ac:spMkLst>
            <pc:docMk/>
            <pc:sldMk cId="2631749631" sldId="262"/>
            <ac:spMk id="22" creationId="{B7804E36-6605-4C15-AE05-65281494451F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7:13:44.999" v="923"/>
          <ac:spMkLst>
            <pc:docMk/>
            <pc:sldMk cId="2631749631" sldId="262"/>
            <ac:spMk id="24" creationId="{660D5C27-8D3C-4B26-892C-65D34D694210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7:13:44.999" v="923"/>
          <ac:spMkLst>
            <pc:docMk/>
            <pc:sldMk cId="2631749631" sldId="262"/>
            <ac:spMk id="26" creationId="{12703459-5B5E-4B0D-999D-DB8565B7FC98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7:13:44.999" v="923"/>
          <ac:spMkLst>
            <pc:docMk/>
            <pc:sldMk cId="2631749631" sldId="262"/>
            <ac:spMk id="28" creationId="{F6EE861B-7D2F-4B7C-A6E3-5937E81B8025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7:13:49.343" v="925"/>
          <ac:spMkLst>
            <pc:docMk/>
            <pc:sldMk cId="2631749631" sldId="262"/>
            <ac:spMk id="35" creationId="{51A01047-632B-4F57-9CDB-AA680D5BBB19}"/>
          </ac:spMkLst>
        </pc:spChg>
        <pc:spChg chg="add del">
          <ac:chgData name="Անի Ենգոյան" userId="S::ani-engoyan@mskh.am::f2d0a467-dd6c-4ecb-bebd-22c3ec28140a" providerId="AD" clId="Web-{E36A048B-8D3E-4D3C-8524-D491932CA93F}" dt="2022-10-09T07:13:49.343" v="925"/>
          <ac:spMkLst>
            <pc:docMk/>
            <pc:sldMk cId="2631749631" sldId="262"/>
            <ac:spMk id="36" creationId="{48EF695B-E7DE-4164-862A-9CD06DFB0EC0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7:13:49.375" v="926"/>
          <ac:spMkLst>
            <pc:docMk/>
            <pc:sldMk cId="2631749631" sldId="262"/>
            <ac:spMk id="40" creationId="{158E38A4-F699-490C-8D1F-E8AD332D9B45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7:13:49.375" v="926"/>
          <ac:spMkLst>
            <pc:docMk/>
            <pc:sldMk cId="2631749631" sldId="262"/>
            <ac:spMk id="41" creationId="{939C6AAB-48AC-41A3-95C2-6BF83715DF62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7:13:49.375" v="926"/>
          <ac:spMkLst>
            <pc:docMk/>
            <pc:sldMk cId="2631749631" sldId="262"/>
            <ac:spMk id="42" creationId="{F6EE861B-7D2F-4B7C-A6E3-5937E81B8025}"/>
          </ac:spMkLst>
        </pc:spChg>
        <pc:grpChg chg="add del">
          <ac:chgData name="Անի Ենգոյան" userId="S::ani-engoyan@mskh.am::f2d0a467-dd6c-4ecb-bebd-22c3ec28140a" providerId="AD" clId="Web-{E36A048B-8D3E-4D3C-8524-D491932CA93F}" dt="2022-10-09T07:13:49.375" v="926"/>
          <ac:grpSpMkLst>
            <pc:docMk/>
            <pc:sldMk cId="2631749631" sldId="262"/>
            <ac:grpSpMk id="14" creationId="{1148C992-36DE-4449-B92D-49AE04B5DE20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7:13:44.999" v="923"/>
          <ac:grpSpMkLst>
            <pc:docMk/>
            <pc:sldMk cId="2631749631" sldId="262"/>
            <ac:grpSpMk id="30" creationId="{D653FA49-39A3-4265-8670-1CC425A6EB8A}"/>
          </ac:grpSpMkLst>
        </pc:grpChg>
        <pc:grpChg chg="add del">
          <ac:chgData name="Անի Ենգոյան" userId="S::ani-engoyan@mskh.am::f2d0a467-dd6c-4ecb-bebd-22c3ec28140a" providerId="AD" clId="Web-{E36A048B-8D3E-4D3C-8524-D491932CA93F}" dt="2022-10-09T07:13:49.343" v="925"/>
          <ac:grpSpMkLst>
            <pc:docMk/>
            <pc:sldMk cId="2631749631" sldId="262"/>
            <ac:grpSpMk id="37" creationId="{D5ADB088-C125-457F-9C61-DFE21DCEF4A5}"/>
          </ac:grpSpMkLst>
        </pc:grpChg>
        <pc:grpChg chg="add">
          <ac:chgData name="Անի Ենգոյան" userId="S::ani-engoyan@mskh.am::f2d0a467-dd6c-4ecb-bebd-22c3ec28140a" providerId="AD" clId="Web-{E36A048B-8D3E-4D3C-8524-D491932CA93F}" dt="2022-10-09T07:13:49.375" v="926"/>
          <ac:grpSpMkLst>
            <pc:docMk/>
            <pc:sldMk cId="2631749631" sldId="262"/>
            <ac:grpSpMk id="43" creationId="{53745597-CF0F-4C14-83C4-612B382A9091}"/>
          </ac:grpSpMkLst>
        </pc:grpChg>
        <pc:picChg chg="add mod ord">
          <ac:chgData name="Անի Ենգոյան" userId="S::ani-engoyan@mskh.am::f2d0a467-dd6c-4ecb-bebd-22c3ec28140a" providerId="AD" clId="Web-{E36A048B-8D3E-4D3C-8524-D491932CA93F}" dt="2022-10-09T07:13:49.375" v="926"/>
          <ac:picMkLst>
            <pc:docMk/>
            <pc:sldMk cId="2631749631" sldId="262"/>
            <ac:picMk id="4" creationId="{2F19AF9A-C379-2D0A-D31B-46B31D5370E4}"/>
          </ac:picMkLst>
        </pc:picChg>
        <pc:picChg chg="add mod ord">
          <ac:chgData name="Անի Ենգոյան" userId="S::ani-engoyan@mskh.am::f2d0a467-dd6c-4ecb-bebd-22c3ec28140a" providerId="AD" clId="Web-{E36A048B-8D3E-4D3C-8524-D491932CA93F}" dt="2022-10-09T07:13:49.375" v="926"/>
          <ac:picMkLst>
            <pc:docMk/>
            <pc:sldMk cId="2631749631" sldId="262"/>
            <ac:picMk id="5" creationId="{0E83CD9B-07EA-B4E6-ADDD-FFD373576822}"/>
          </ac:picMkLst>
        </pc:picChg>
        <pc:picChg chg="add mod ord">
          <ac:chgData name="Անի Ենգոյան" userId="S::ani-engoyan@mskh.am::f2d0a467-dd6c-4ecb-bebd-22c3ec28140a" providerId="AD" clId="Web-{E36A048B-8D3E-4D3C-8524-D491932CA93F}" dt="2022-10-09T07:13:49.375" v="926"/>
          <ac:picMkLst>
            <pc:docMk/>
            <pc:sldMk cId="2631749631" sldId="262"/>
            <ac:picMk id="6" creationId="{AD979BBC-D816-3DDF-9AD5-5E6DFED89A1A}"/>
          </ac:picMkLst>
        </pc:picChg>
        <pc:picChg chg="add mod ord">
          <ac:chgData name="Անի Ենգոյան" userId="S::ani-engoyan@mskh.am::f2d0a467-dd6c-4ecb-bebd-22c3ec28140a" providerId="AD" clId="Web-{E36A048B-8D3E-4D3C-8524-D491932CA93F}" dt="2022-10-09T07:13:49.375" v="926"/>
          <ac:picMkLst>
            <pc:docMk/>
            <pc:sldMk cId="2631749631" sldId="262"/>
            <ac:picMk id="7" creationId="{AD1996CB-9542-7D5B-3B60-0096675C5DAB}"/>
          </ac:picMkLst>
        </pc:picChg>
      </pc:sldChg>
      <pc:sldChg chg="addSp delSp modSp new mod setBg">
        <pc:chgData name="Անի Ենգոյան" userId="S::ani-engoyan@mskh.am::f2d0a467-dd6c-4ecb-bebd-22c3ec28140a" providerId="AD" clId="Web-{E36A048B-8D3E-4D3C-8524-D491932CA93F}" dt="2022-10-09T07:14:55.707" v="950"/>
        <pc:sldMkLst>
          <pc:docMk/>
          <pc:sldMk cId="4022388018" sldId="263"/>
        </pc:sldMkLst>
        <pc:spChg chg="mod ord">
          <ac:chgData name="Անի Ենգոյան" userId="S::ani-engoyan@mskh.am::f2d0a467-dd6c-4ecb-bebd-22c3ec28140a" providerId="AD" clId="Web-{E36A048B-8D3E-4D3C-8524-D491932CA93F}" dt="2022-10-09T07:14:55.707" v="950"/>
          <ac:spMkLst>
            <pc:docMk/>
            <pc:sldMk cId="4022388018" sldId="263"/>
            <ac:spMk id="2" creationId="{D5F0C22F-1BA8-9057-42C2-A9A1B391ABB7}"/>
          </ac:spMkLst>
        </pc:spChg>
        <pc:spChg chg="del">
          <ac:chgData name="Անի Ենգոյան" userId="S::ani-engoyan@mskh.am::f2d0a467-dd6c-4ecb-bebd-22c3ec28140a" providerId="AD" clId="Web-{E36A048B-8D3E-4D3C-8524-D491932CA93F}" dt="2022-10-09T07:14:24.440" v="941"/>
          <ac:spMkLst>
            <pc:docMk/>
            <pc:sldMk cId="4022388018" sldId="263"/>
            <ac:spMk id="3" creationId="{97224C1F-E0DD-CC78-C69F-9A53FC365666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7:14:55.707" v="950"/>
          <ac:spMkLst>
            <pc:docMk/>
            <pc:sldMk cId="4022388018" sldId="263"/>
            <ac:spMk id="9" creationId="{9D3B3C7E-BC2D-4436-8B03-AC421FA66787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7:14:55.707" v="950"/>
          <ac:spMkLst>
            <pc:docMk/>
            <pc:sldMk cId="4022388018" sldId="263"/>
            <ac:spMk id="16" creationId="{1AB7CFDD-E67B-4078-9BD0-D09D4200E4E1}"/>
          </ac:spMkLst>
        </pc:spChg>
        <pc:spChg chg="add">
          <ac:chgData name="Անի Ենգոյան" userId="S::ani-engoyan@mskh.am::f2d0a467-dd6c-4ecb-bebd-22c3ec28140a" providerId="AD" clId="Web-{E36A048B-8D3E-4D3C-8524-D491932CA93F}" dt="2022-10-09T07:14:55.707" v="950"/>
          <ac:spMkLst>
            <pc:docMk/>
            <pc:sldMk cId="4022388018" sldId="263"/>
            <ac:spMk id="18" creationId="{4DAEF25D-C97E-48E9-B20C-FEFC2EC6E59B}"/>
          </ac:spMkLst>
        </pc:spChg>
        <pc:grpChg chg="add">
          <ac:chgData name="Անի Ենգոյան" userId="S::ani-engoyan@mskh.am::f2d0a467-dd6c-4ecb-bebd-22c3ec28140a" providerId="AD" clId="Web-{E36A048B-8D3E-4D3C-8524-D491932CA93F}" dt="2022-10-09T07:14:55.707" v="950"/>
          <ac:grpSpMkLst>
            <pc:docMk/>
            <pc:sldMk cId="4022388018" sldId="263"/>
            <ac:grpSpMk id="11" creationId="{79B5D0C1-066E-4C02-A6B8-59FAE4A19724}"/>
          </ac:grpSpMkLst>
        </pc:grpChg>
        <pc:picChg chg="add mod ord">
          <ac:chgData name="Անի Ենգոյան" userId="S::ani-engoyan@mskh.am::f2d0a467-dd6c-4ecb-bebd-22c3ec28140a" providerId="AD" clId="Web-{E36A048B-8D3E-4D3C-8524-D491932CA93F}" dt="2022-10-09T07:14:55.707" v="950"/>
          <ac:picMkLst>
            <pc:docMk/>
            <pc:sldMk cId="4022388018" sldId="263"/>
            <ac:picMk id="4" creationId="{13455BCE-D344-40AD-B32A-5888DDB23268}"/>
          </ac:picMkLst>
        </pc:picChg>
      </pc:sldChg>
      <pc:sldMasterChg chg="add del addSldLayout delSldLayout">
        <pc:chgData name="Անի Ենգոյան" userId="S::ani-engoyan@mskh.am::f2d0a467-dd6c-4ecb-bebd-22c3ec28140a" providerId="AD" clId="Web-{E36A048B-8D3E-4D3C-8524-D491932CA93F}" dt="2022-10-09T05:59:11.520" v="4"/>
        <pc:sldMasterMkLst>
          <pc:docMk/>
          <pc:sldMasterMk cId="0" sldId="2147483648"/>
        </pc:sldMasterMkLst>
        <pc:sldLayoutChg chg="add del">
          <pc:chgData name="Անի Ենգոյան" userId="S::ani-engoyan@mskh.am::f2d0a467-dd6c-4ecb-bebd-22c3ec28140a" providerId="AD" clId="Web-{E36A048B-8D3E-4D3C-8524-D491932CA93F}" dt="2022-10-09T05:59:11.520" v="4"/>
          <pc:sldLayoutMkLst>
            <pc:docMk/>
            <pc:sldMasterMk cId="0" sldId="2147483648"/>
            <pc:sldLayoutMk cId="0" sldId="2147483649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520" v="4"/>
          <pc:sldLayoutMkLst>
            <pc:docMk/>
            <pc:sldMasterMk cId="0" sldId="2147483648"/>
            <pc:sldLayoutMk cId="0" sldId="2147483650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520" v="4"/>
          <pc:sldLayoutMkLst>
            <pc:docMk/>
            <pc:sldMasterMk cId="0" sldId="2147483648"/>
            <pc:sldLayoutMk cId="0" sldId="2147483651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520" v="4"/>
          <pc:sldLayoutMkLst>
            <pc:docMk/>
            <pc:sldMasterMk cId="0" sldId="2147483648"/>
            <pc:sldLayoutMk cId="0" sldId="2147483652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520" v="4"/>
          <pc:sldLayoutMkLst>
            <pc:docMk/>
            <pc:sldMasterMk cId="0" sldId="2147483648"/>
            <pc:sldLayoutMk cId="0" sldId="2147483653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520" v="4"/>
          <pc:sldLayoutMkLst>
            <pc:docMk/>
            <pc:sldMasterMk cId="0" sldId="2147483648"/>
            <pc:sldLayoutMk cId="0" sldId="2147483654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520" v="4"/>
          <pc:sldLayoutMkLst>
            <pc:docMk/>
            <pc:sldMasterMk cId="0" sldId="2147483648"/>
            <pc:sldLayoutMk cId="0" sldId="2147483655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520" v="4"/>
          <pc:sldLayoutMkLst>
            <pc:docMk/>
            <pc:sldMasterMk cId="0" sldId="2147483648"/>
            <pc:sldLayoutMk cId="0" sldId="2147483656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520" v="4"/>
          <pc:sldLayoutMkLst>
            <pc:docMk/>
            <pc:sldMasterMk cId="0" sldId="2147483648"/>
            <pc:sldLayoutMk cId="0" sldId="2147483657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520" v="4"/>
          <pc:sldLayoutMkLst>
            <pc:docMk/>
            <pc:sldMasterMk cId="0" sldId="2147483648"/>
            <pc:sldLayoutMk cId="0" sldId="2147483658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520" v="4"/>
          <pc:sldLayoutMkLst>
            <pc:docMk/>
            <pc:sldMasterMk cId="0" sldId="2147483648"/>
            <pc:sldLayoutMk cId="0" sldId="2147483659"/>
          </pc:sldLayoutMkLst>
        </pc:sldLayoutChg>
      </pc:sldMasterChg>
      <pc:sldMasterChg chg="add del addSldLayout delSldLayout">
        <pc:chgData name="Անի Ենգոյան" userId="S::ani-engoyan@mskh.am::f2d0a467-dd6c-4ecb-bebd-22c3ec28140a" providerId="AD" clId="Web-{E36A048B-8D3E-4D3C-8524-D491932CA93F}" dt="2022-10-09T05:59:11.458" v="3"/>
        <pc:sldMasterMkLst>
          <pc:docMk/>
          <pc:sldMasterMk cId="1006353268" sldId="2147483712"/>
        </pc:sldMasterMkLst>
        <pc:sldLayoutChg chg="add del">
          <pc:chgData name="Անի Ենգոյան" userId="S::ani-engoyan@mskh.am::f2d0a467-dd6c-4ecb-bebd-22c3ec28140a" providerId="AD" clId="Web-{E36A048B-8D3E-4D3C-8524-D491932CA93F}" dt="2022-10-09T05:59:11.458" v="3"/>
          <pc:sldLayoutMkLst>
            <pc:docMk/>
            <pc:sldMasterMk cId="1006353268" sldId="2147483712"/>
            <pc:sldLayoutMk cId="1624922519" sldId="2147483701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458" v="3"/>
          <pc:sldLayoutMkLst>
            <pc:docMk/>
            <pc:sldMasterMk cId="1006353268" sldId="2147483712"/>
            <pc:sldLayoutMk cId="3912536415" sldId="2147483702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458" v="3"/>
          <pc:sldLayoutMkLst>
            <pc:docMk/>
            <pc:sldMasterMk cId="1006353268" sldId="2147483712"/>
            <pc:sldLayoutMk cId="3086993886" sldId="2147483703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458" v="3"/>
          <pc:sldLayoutMkLst>
            <pc:docMk/>
            <pc:sldMasterMk cId="1006353268" sldId="2147483712"/>
            <pc:sldLayoutMk cId="2408326269" sldId="2147483704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458" v="3"/>
          <pc:sldLayoutMkLst>
            <pc:docMk/>
            <pc:sldMasterMk cId="1006353268" sldId="2147483712"/>
            <pc:sldLayoutMk cId="1146093380" sldId="2147483705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458" v="3"/>
          <pc:sldLayoutMkLst>
            <pc:docMk/>
            <pc:sldMasterMk cId="1006353268" sldId="2147483712"/>
            <pc:sldLayoutMk cId="1137908542" sldId="2147483706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458" v="3"/>
          <pc:sldLayoutMkLst>
            <pc:docMk/>
            <pc:sldMasterMk cId="1006353268" sldId="2147483712"/>
            <pc:sldLayoutMk cId="2541985480" sldId="2147483707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458" v="3"/>
          <pc:sldLayoutMkLst>
            <pc:docMk/>
            <pc:sldMasterMk cId="1006353268" sldId="2147483712"/>
            <pc:sldLayoutMk cId="2041382776" sldId="2147483708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458" v="3"/>
          <pc:sldLayoutMkLst>
            <pc:docMk/>
            <pc:sldMasterMk cId="1006353268" sldId="2147483712"/>
            <pc:sldLayoutMk cId="1001685619" sldId="2147483709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458" v="3"/>
          <pc:sldLayoutMkLst>
            <pc:docMk/>
            <pc:sldMasterMk cId="1006353268" sldId="2147483712"/>
            <pc:sldLayoutMk cId="3898678048" sldId="2147483710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5:59:11.458" v="3"/>
          <pc:sldLayoutMkLst>
            <pc:docMk/>
            <pc:sldMasterMk cId="1006353268" sldId="2147483712"/>
            <pc:sldLayoutMk cId="870316681" sldId="2147483711"/>
          </pc:sldLayoutMkLst>
        </pc:sldLayoutChg>
      </pc:sldMasterChg>
      <pc:sldMasterChg chg="add del addSldLayout delSldLayout">
        <pc:chgData name="Անի Ենգոյան" userId="S::ani-engoyan@mskh.am::f2d0a467-dd6c-4ecb-bebd-22c3ec28140a" providerId="AD" clId="Web-{E36A048B-8D3E-4D3C-8524-D491932CA93F}" dt="2022-10-09T06:02:09.542" v="37"/>
        <pc:sldMasterMkLst>
          <pc:docMk/>
          <pc:sldMasterMk cId="2589780955" sldId="2147483738"/>
        </pc:sldMasterMkLst>
        <pc:sldLayoutChg chg="add del">
          <pc:chgData name="Անի Ենգոյան" userId="S::ani-engoyan@mskh.am::f2d0a467-dd6c-4ecb-bebd-22c3ec28140a" providerId="AD" clId="Web-{E36A048B-8D3E-4D3C-8524-D491932CA93F}" dt="2022-10-09T06:02:09.542" v="37"/>
          <pc:sldLayoutMkLst>
            <pc:docMk/>
            <pc:sldMasterMk cId="2589780955" sldId="2147483738"/>
            <pc:sldLayoutMk cId="2281407818" sldId="2147483727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542" v="37"/>
          <pc:sldLayoutMkLst>
            <pc:docMk/>
            <pc:sldMasterMk cId="2589780955" sldId="2147483738"/>
            <pc:sldLayoutMk cId="3185654796" sldId="2147483728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542" v="37"/>
          <pc:sldLayoutMkLst>
            <pc:docMk/>
            <pc:sldMasterMk cId="2589780955" sldId="2147483738"/>
            <pc:sldLayoutMk cId="1396406944" sldId="2147483729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542" v="37"/>
          <pc:sldLayoutMkLst>
            <pc:docMk/>
            <pc:sldMasterMk cId="2589780955" sldId="2147483738"/>
            <pc:sldLayoutMk cId="587307054" sldId="2147483730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542" v="37"/>
          <pc:sldLayoutMkLst>
            <pc:docMk/>
            <pc:sldMasterMk cId="2589780955" sldId="2147483738"/>
            <pc:sldLayoutMk cId="403578978" sldId="2147483731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542" v="37"/>
          <pc:sldLayoutMkLst>
            <pc:docMk/>
            <pc:sldMasterMk cId="2589780955" sldId="2147483738"/>
            <pc:sldLayoutMk cId="2059763501" sldId="2147483732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542" v="37"/>
          <pc:sldLayoutMkLst>
            <pc:docMk/>
            <pc:sldMasterMk cId="2589780955" sldId="2147483738"/>
            <pc:sldLayoutMk cId="1463199372" sldId="2147483733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542" v="37"/>
          <pc:sldLayoutMkLst>
            <pc:docMk/>
            <pc:sldMasterMk cId="2589780955" sldId="2147483738"/>
            <pc:sldLayoutMk cId="869516351" sldId="2147483734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542" v="37"/>
          <pc:sldLayoutMkLst>
            <pc:docMk/>
            <pc:sldMasterMk cId="2589780955" sldId="2147483738"/>
            <pc:sldLayoutMk cId="2451303661" sldId="2147483735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542" v="37"/>
          <pc:sldLayoutMkLst>
            <pc:docMk/>
            <pc:sldMasterMk cId="2589780955" sldId="2147483738"/>
            <pc:sldLayoutMk cId="3834690326" sldId="2147483736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542" v="37"/>
          <pc:sldLayoutMkLst>
            <pc:docMk/>
            <pc:sldMasterMk cId="2589780955" sldId="2147483738"/>
            <pc:sldLayoutMk cId="2474211122" sldId="2147483737"/>
          </pc:sldLayoutMkLst>
        </pc:sldLayoutChg>
      </pc:sldMasterChg>
      <pc:sldMasterChg chg="add del addSldLayout delSldLayout">
        <pc:chgData name="Անի Ենգոյան" userId="S::ani-engoyan@mskh.am::f2d0a467-dd6c-4ecb-bebd-22c3ec28140a" providerId="AD" clId="Web-{E36A048B-8D3E-4D3C-8524-D491932CA93F}" dt="2022-10-09T06:03:02.871" v="62"/>
        <pc:sldMasterMkLst>
          <pc:docMk/>
          <pc:sldMasterMk cId="1363701818" sldId="2147483739"/>
        </pc:sldMasterMkLst>
        <pc:sldLayoutChg chg="add del">
          <pc:chgData name="Անի Ենգոյան" userId="S::ani-engoyan@mskh.am::f2d0a467-dd6c-4ecb-bebd-22c3ec28140a" providerId="AD" clId="Web-{E36A048B-8D3E-4D3C-8524-D491932CA93F}" dt="2022-10-09T06:03:02.871" v="62"/>
          <pc:sldLayoutMkLst>
            <pc:docMk/>
            <pc:sldMasterMk cId="1363701818" sldId="2147483739"/>
            <pc:sldLayoutMk cId="674424556" sldId="2147483740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71" v="62"/>
          <pc:sldLayoutMkLst>
            <pc:docMk/>
            <pc:sldMasterMk cId="1363701818" sldId="2147483739"/>
            <pc:sldLayoutMk cId="3749220625" sldId="2147483741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71" v="62"/>
          <pc:sldLayoutMkLst>
            <pc:docMk/>
            <pc:sldMasterMk cId="1363701818" sldId="2147483739"/>
            <pc:sldLayoutMk cId="2934604405" sldId="2147483742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71" v="62"/>
          <pc:sldLayoutMkLst>
            <pc:docMk/>
            <pc:sldMasterMk cId="1363701818" sldId="2147483739"/>
            <pc:sldLayoutMk cId="4127397068" sldId="2147483743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71" v="62"/>
          <pc:sldLayoutMkLst>
            <pc:docMk/>
            <pc:sldMasterMk cId="1363701818" sldId="2147483739"/>
            <pc:sldLayoutMk cId="821635666" sldId="2147483744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71" v="62"/>
          <pc:sldLayoutMkLst>
            <pc:docMk/>
            <pc:sldMasterMk cId="1363701818" sldId="2147483739"/>
            <pc:sldLayoutMk cId="1901413586" sldId="2147483745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71" v="62"/>
          <pc:sldLayoutMkLst>
            <pc:docMk/>
            <pc:sldMasterMk cId="1363701818" sldId="2147483739"/>
            <pc:sldLayoutMk cId="2583805999" sldId="2147483746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71" v="62"/>
          <pc:sldLayoutMkLst>
            <pc:docMk/>
            <pc:sldMasterMk cId="1363701818" sldId="2147483739"/>
            <pc:sldLayoutMk cId="1147783614" sldId="2147483747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71" v="62"/>
          <pc:sldLayoutMkLst>
            <pc:docMk/>
            <pc:sldMasterMk cId="1363701818" sldId="2147483739"/>
            <pc:sldLayoutMk cId="2447911194" sldId="2147483748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71" v="62"/>
          <pc:sldLayoutMkLst>
            <pc:docMk/>
            <pc:sldMasterMk cId="1363701818" sldId="2147483739"/>
            <pc:sldLayoutMk cId="741926928" sldId="2147483749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71" v="62"/>
          <pc:sldLayoutMkLst>
            <pc:docMk/>
            <pc:sldMasterMk cId="1363701818" sldId="2147483739"/>
            <pc:sldLayoutMk cId="1053915222" sldId="2147483750"/>
          </pc:sldLayoutMkLst>
        </pc:sldLayoutChg>
      </pc:sldMasterChg>
      <pc:sldMasterChg chg="add del addSldLayout delSldLayout">
        <pc:chgData name="Անի Ենգոյան" userId="S::ani-engoyan@mskh.am::f2d0a467-dd6c-4ecb-bebd-22c3ec28140a" providerId="AD" clId="Web-{E36A048B-8D3E-4D3C-8524-D491932CA93F}" dt="2022-10-09T06:04:53.734" v="84"/>
        <pc:sldMasterMkLst>
          <pc:docMk/>
          <pc:sldMasterMk cId="3434065561" sldId="2147483762"/>
        </pc:sldMasterMkLst>
        <pc:sldLayoutChg chg="add del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3434065561" sldId="2147483762"/>
            <pc:sldLayoutMk cId="1583806657" sldId="2147483751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3434065561" sldId="2147483762"/>
            <pc:sldLayoutMk cId="3702560026" sldId="2147483752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3434065561" sldId="2147483762"/>
            <pc:sldLayoutMk cId="1694981116" sldId="2147483753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3434065561" sldId="2147483762"/>
            <pc:sldLayoutMk cId="2815431684" sldId="2147483754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3434065561" sldId="2147483762"/>
            <pc:sldLayoutMk cId="3715576804" sldId="2147483755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3434065561" sldId="2147483762"/>
            <pc:sldLayoutMk cId="1331036677" sldId="2147483756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3434065561" sldId="2147483762"/>
            <pc:sldLayoutMk cId="769595073" sldId="2147483757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3434065561" sldId="2147483762"/>
            <pc:sldLayoutMk cId="1452066674" sldId="2147483758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3434065561" sldId="2147483762"/>
            <pc:sldLayoutMk cId="172085815" sldId="2147483759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3434065561" sldId="2147483762"/>
            <pc:sldLayoutMk cId="1663145175" sldId="2147483760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3434065561" sldId="2147483762"/>
            <pc:sldLayoutMk cId="1775667331" sldId="2147483761"/>
          </pc:sldLayoutMkLst>
        </pc:sldLayoutChg>
      </pc:sldMasterChg>
      <pc:sldMasterChg chg="add del addSldLayout delSldLayout">
        <pc:chgData name="Անի Ենգոյան" userId="S::ani-engoyan@mskh.am::f2d0a467-dd6c-4ecb-bebd-22c3ec28140a" providerId="AD" clId="Web-{E36A048B-8D3E-4D3C-8524-D491932CA93F}" dt="2022-10-09T06:04:49.453" v="81"/>
        <pc:sldMasterMkLst>
          <pc:docMk/>
          <pc:sldMasterMk cId="2019889100" sldId="2147483763"/>
        </pc:sldMasterMkLst>
        <pc:sldLayoutChg chg="add del">
          <pc:chgData name="Անի Ենգոյան" userId="S::ani-engoyan@mskh.am::f2d0a467-dd6c-4ecb-bebd-22c3ec28140a" providerId="AD" clId="Web-{E36A048B-8D3E-4D3C-8524-D491932CA93F}" dt="2022-10-09T06:04:49.453" v="81"/>
          <pc:sldLayoutMkLst>
            <pc:docMk/>
            <pc:sldMasterMk cId="2019889100" sldId="2147483763"/>
            <pc:sldLayoutMk cId="3627966089" sldId="2147483764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9.453" v="81"/>
          <pc:sldLayoutMkLst>
            <pc:docMk/>
            <pc:sldMasterMk cId="2019889100" sldId="2147483763"/>
            <pc:sldLayoutMk cId="3685248775" sldId="2147483765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9.453" v="81"/>
          <pc:sldLayoutMkLst>
            <pc:docMk/>
            <pc:sldMasterMk cId="2019889100" sldId="2147483763"/>
            <pc:sldLayoutMk cId="2354533222" sldId="2147483766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9.453" v="81"/>
          <pc:sldLayoutMkLst>
            <pc:docMk/>
            <pc:sldMasterMk cId="2019889100" sldId="2147483763"/>
            <pc:sldLayoutMk cId="134253129" sldId="2147483767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9.453" v="81"/>
          <pc:sldLayoutMkLst>
            <pc:docMk/>
            <pc:sldMasterMk cId="2019889100" sldId="2147483763"/>
            <pc:sldLayoutMk cId="2454045907" sldId="2147483768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9.453" v="81"/>
          <pc:sldLayoutMkLst>
            <pc:docMk/>
            <pc:sldMasterMk cId="2019889100" sldId="2147483763"/>
            <pc:sldLayoutMk cId="3416591125" sldId="2147483769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9.453" v="81"/>
          <pc:sldLayoutMkLst>
            <pc:docMk/>
            <pc:sldMasterMk cId="2019889100" sldId="2147483763"/>
            <pc:sldLayoutMk cId="3797388766" sldId="2147483770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9.453" v="81"/>
          <pc:sldLayoutMkLst>
            <pc:docMk/>
            <pc:sldMasterMk cId="2019889100" sldId="2147483763"/>
            <pc:sldLayoutMk cId="1912633588" sldId="2147483771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9.453" v="81"/>
          <pc:sldLayoutMkLst>
            <pc:docMk/>
            <pc:sldMasterMk cId="2019889100" sldId="2147483763"/>
            <pc:sldLayoutMk cId="4103296691" sldId="2147483772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9.453" v="81"/>
          <pc:sldLayoutMkLst>
            <pc:docMk/>
            <pc:sldMasterMk cId="2019889100" sldId="2147483763"/>
            <pc:sldLayoutMk cId="79733773" sldId="2147483773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9.453" v="81"/>
          <pc:sldLayoutMkLst>
            <pc:docMk/>
            <pc:sldMasterMk cId="2019889100" sldId="2147483763"/>
            <pc:sldLayoutMk cId="2685029657" sldId="2147483774"/>
          </pc:sldLayoutMkLst>
        </pc:sldLayoutChg>
      </pc:sldMasterChg>
      <pc:sldMasterChg chg="add del addSldLayout delSldLayout">
        <pc:chgData name="Անի Ենգոյան" userId="S::ani-engoyan@mskh.am::f2d0a467-dd6c-4ecb-bebd-22c3ec28140a" providerId="AD" clId="Web-{E36A048B-8D3E-4D3C-8524-D491932CA93F}" dt="2022-10-09T06:01:45.807" v="32"/>
        <pc:sldMasterMkLst>
          <pc:docMk/>
          <pc:sldMasterMk cId="4100682843" sldId="2147483775"/>
        </pc:sldMasterMkLst>
        <pc:sldLayoutChg chg="add del">
          <pc:chgData name="Անի Ենգոյան" userId="S::ani-engoyan@mskh.am::f2d0a467-dd6c-4ecb-bebd-22c3ec28140a" providerId="AD" clId="Web-{E36A048B-8D3E-4D3C-8524-D491932CA93F}" dt="2022-10-09T06:01:45.807" v="32"/>
          <pc:sldLayoutMkLst>
            <pc:docMk/>
            <pc:sldMasterMk cId="4100682843" sldId="2147483775"/>
            <pc:sldLayoutMk cId="2520627014" sldId="2147483764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45.807" v="32"/>
          <pc:sldLayoutMkLst>
            <pc:docMk/>
            <pc:sldMasterMk cId="4100682843" sldId="2147483775"/>
            <pc:sldLayoutMk cId="3609074330" sldId="2147483765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45.807" v="32"/>
          <pc:sldLayoutMkLst>
            <pc:docMk/>
            <pc:sldMasterMk cId="4100682843" sldId="2147483775"/>
            <pc:sldLayoutMk cId="2957039046" sldId="2147483766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45.807" v="32"/>
          <pc:sldLayoutMkLst>
            <pc:docMk/>
            <pc:sldMasterMk cId="4100682843" sldId="2147483775"/>
            <pc:sldLayoutMk cId="621544458" sldId="2147483767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45.807" v="32"/>
          <pc:sldLayoutMkLst>
            <pc:docMk/>
            <pc:sldMasterMk cId="4100682843" sldId="2147483775"/>
            <pc:sldLayoutMk cId="2768233533" sldId="2147483768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45.807" v="32"/>
          <pc:sldLayoutMkLst>
            <pc:docMk/>
            <pc:sldMasterMk cId="4100682843" sldId="2147483775"/>
            <pc:sldLayoutMk cId="3437178600" sldId="2147483769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45.807" v="32"/>
          <pc:sldLayoutMkLst>
            <pc:docMk/>
            <pc:sldMasterMk cId="4100682843" sldId="2147483775"/>
            <pc:sldLayoutMk cId="1336474581" sldId="2147483770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45.807" v="32"/>
          <pc:sldLayoutMkLst>
            <pc:docMk/>
            <pc:sldMasterMk cId="4100682843" sldId="2147483775"/>
            <pc:sldLayoutMk cId="2239219994" sldId="2147483771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45.807" v="32"/>
          <pc:sldLayoutMkLst>
            <pc:docMk/>
            <pc:sldMasterMk cId="4100682843" sldId="2147483775"/>
            <pc:sldLayoutMk cId="2804061528" sldId="2147483772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45.807" v="32"/>
          <pc:sldLayoutMkLst>
            <pc:docMk/>
            <pc:sldMasterMk cId="4100682843" sldId="2147483775"/>
            <pc:sldLayoutMk cId="542682442" sldId="2147483773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45.807" v="32"/>
          <pc:sldLayoutMkLst>
            <pc:docMk/>
            <pc:sldMasterMk cId="4100682843" sldId="2147483775"/>
            <pc:sldLayoutMk cId="885659600" sldId="2147483774"/>
          </pc:sldLayoutMkLst>
        </pc:sldLayoutChg>
      </pc:sldMasterChg>
      <pc:sldMasterChg chg="add del addSldLayout delSldLayout">
        <pc:chgData name="Անի Ենգոյան" userId="S::ani-engoyan@mskh.am::f2d0a467-dd6c-4ecb-bebd-22c3ec28140a" providerId="AD" clId="Web-{E36A048B-8D3E-4D3C-8524-D491932CA93F}" dt="2022-10-09T06:04:46.109" v="79"/>
        <pc:sldMasterMkLst>
          <pc:docMk/>
          <pc:sldMasterMk cId="2133971439" sldId="2147483786"/>
        </pc:sldMasterMkLst>
        <pc:sldLayoutChg chg="add del">
          <pc:chgData name="Անի Ենգոյան" userId="S::ani-engoyan@mskh.am::f2d0a467-dd6c-4ecb-bebd-22c3ec28140a" providerId="AD" clId="Web-{E36A048B-8D3E-4D3C-8524-D491932CA93F}" dt="2022-10-09T06:04:46.109" v="79"/>
          <pc:sldLayoutMkLst>
            <pc:docMk/>
            <pc:sldMasterMk cId="2133971439" sldId="2147483786"/>
            <pc:sldLayoutMk cId="3728689796" sldId="2147483775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6.109" v="79"/>
          <pc:sldLayoutMkLst>
            <pc:docMk/>
            <pc:sldMasterMk cId="2133971439" sldId="2147483786"/>
            <pc:sldLayoutMk cId="11602145" sldId="2147483776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6.109" v="79"/>
          <pc:sldLayoutMkLst>
            <pc:docMk/>
            <pc:sldMasterMk cId="2133971439" sldId="2147483786"/>
            <pc:sldLayoutMk cId="2235839748" sldId="2147483777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6.109" v="79"/>
          <pc:sldLayoutMkLst>
            <pc:docMk/>
            <pc:sldMasterMk cId="2133971439" sldId="2147483786"/>
            <pc:sldLayoutMk cId="3756323017" sldId="2147483778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6.109" v="79"/>
          <pc:sldLayoutMkLst>
            <pc:docMk/>
            <pc:sldMasterMk cId="2133971439" sldId="2147483786"/>
            <pc:sldLayoutMk cId="540052188" sldId="2147483779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6.109" v="79"/>
          <pc:sldLayoutMkLst>
            <pc:docMk/>
            <pc:sldMasterMk cId="2133971439" sldId="2147483786"/>
            <pc:sldLayoutMk cId="2875829819" sldId="2147483780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6.109" v="79"/>
          <pc:sldLayoutMkLst>
            <pc:docMk/>
            <pc:sldMasterMk cId="2133971439" sldId="2147483786"/>
            <pc:sldLayoutMk cId="1260871281" sldId="2147483781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6.109" v="79"/>
          <pc:sldLayoutMkLst>
            <pc:docMk/>
            <pc:sldMasterMk cId="2133971439" sldId="2147483786"/>
            <pc:sldLayoutMk cId="3446141438" sldId="2147483782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6.109" v="79"/>
          <pc:sldLayoutMkLst>
            <pc:docMk/>
            <pc:sldMasterMk cId="2133971439" sldId="2147483786"/>
            <pc:sldLayoutMk cId="3722108934" sldId="2147483783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6.109" v="79"/>
          <pc:sldLayoutMkLst>
            <pc:docMk/>
            <pc:sldMasterMk cId="2133971439" sldId="2147483786"/>
            <pc:sldLayoutMk cId="157599305" sldId="2147483784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6.109" v="79"/>
          <pc:sldLayoutMkLst>
            <pc:docMk/>
            <pc:sldMasterMk cId="2133971439" sldId="2147483786"/>
            <pc:sldLayoutMk cId="4095543941" sldId="2147483785"/>
          </pc:sldLayoutMkLst>
        </pc:sldLayoutChg>
      </pc:sldMasterChg>
      <pc:sldMasterChg chg="add del addSldLayout delSldLayout">
        <pc:chgData name="Անի Ենգոյան" userId="S::ani-engoyan@mskh.am::f2d0a467-dd6c-4ecb-bebd-22c3ec28140a" providerId="AD" clId="Web-{E36A048B-8D3E-4D3C-8524-D491932CA93F}" dt="2022-10-09T06:02:09.495" v="36"/>
        <pc:sldMasterMkLst>
          <pc:docMk/>
          <pc:sldMasterMk cId="2976139544" sldId="2147483788"/>
        </pc:sldMasterMkLst>
        <pc:sldLayoutChg chg="add del">
          <pc:chgData name="Անի Ենգոյան" userId="S::ani-engoyan@mskh.am::f2d0a467-dd6c-4ecb-bebd-22c3ec28140a" providerId="AD" clId="Web-{E36A048B-8D3E-4D3C-8524-D491932CA93F}" dt="2022-10-09T06:02:09.495" v="36"/>
          <pc:sldLayoutMkLst>
            <pc:docMk/>
            <pc:sldMasterMk cId="2976139544" sldId="2147483788"/>
            <pc:sldLayoutMk cId="283396244" sldId="2147483777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495" v="36"/>
          <pc:sldLayoutMkLst>
            <pc:docMk/>
            <pc:sldMasterMk cId="2976139544" sldId="2147483788"/>
            <pc:sldLayoutMk cId="2769444472" sldId="2147483778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495" v="36"/>
          <pc:sldLayoutMkLst>
            <pc:docMk/>
            <pc:sldMasterMk cId="2976139544" sldId="2147483788"/>
            <pc:sldLayoutMk cId="1411060178" sldId="2147483779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495" v="36"/>
          <pc:sldLayoutMkLst>
            <pc:docMk/>
            <pc:sldMasterMk cId="2976139544" sldId="2147483788"/>
            <pc:sldLayoutMk cId="3056018032" sldId="2147483780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495" v="36"/>
          <pc:sldLayoutMkLst>
            <pc:docMk/>
            <pc:sldMasterMk cId="2976139544" sldId="2147483788"/>
            <pc:sldLayoutMk cId="2495097400" sldId="2147483781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495" v="36"/>
          <pc:sldLayoutMkLst>
            <pc:docMk/>
            <pc:sldMasterMk cId="2976139544" sldId="2147483788"/>
            <pc:sldLayoutMk cId="532343937" sldId="2147483782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495" v="36"/>
          <pc:sldLayoutMkLst>
            <pc:docMk/>
            <pc:sldMasterMk cId="2976139544" sldId="2147483788"/>
            <pc:sldLayoutMk cId="1084156369" sldId="2147483783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495" v="36"/>
          <pc:sldLayoutMkLst>
            <pc:docMk/>
            <pc:sldMasterMk cId="2976139544" sldId="2147483788"/>
            <pc:sldLayoutMk cId="763088781" sldId="2147483784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495" v="36"/>
          <pc:sldLayoutMkLst>
            <pc:docMk/>
            <pc:sldMasterMk cId="2976139544" sldId="2147483788"/>
            <pc:sldLayoutMk cId="2170570617" sldId="2147483785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495" v="36"/>
          <pc:sldLayoutMkLst>
            <pc:docMk/>
            <pc:sldMasterMk cId="2976139544" sldId="2147483788"/>
            <pc:sldLayoutMk cId="2928611520" sldId="2147483786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9.495" v="36"/>
          <pc:sldLayoutMkLst>
            <pc:docMk/>
            <pc:sldMasterMk cId="2976139544" sldId="2147483788"/>
            <pc:sldLayoutMk cId="2321282610" sldId="2147483787"/>
          </pc:sldLayoutMkLst>
        </pc:sldLayoutChg>
      </pc:sldMasterChg>
      <pc:sldMasterChg chg="add del addSldLayout delSldLayout">
        <pc:chgData name="Անի Ենգոյան" userId="S::ani-engoyan@mskh.am::f2d0a467-dd6c-4ecb-bebd-22c3ec28140a" providerId="AD" clId="Web-{E36A048B-8D3E-4D3C-8524-D491932CA93F}" dt="2022-10-09T06:04:42.484" v="77"/>
        <pc:sldMasterMkLst>
          <pc:docMk/>
          <pc:sldMasterMk cId="158590317" sldId="2147483799"/>
        </pc:sldMasterMkLst>
        <pc:sldLayoutChg chg="add del">
          <pc:chgData name="Անի Ենգոյան" userId="S::ani-engoyan@mskh.am::f2d0a467-dd6c-4ecb-bebd-22c3ec28140a" providerId="AD" clId="Web-{E36A048B-8D3E-4D3C-8524-D491932CA93F}" dt="2022-10-09T06:04:42.484" v="77"/>
          <pc:sldLayoutMkLst>
            <pc:docMk/>
            <pc:sldMasterMk cId="158590317" sldId="2147483799"/>
            <pc:sldLayoutMk cId="2629291978" sldId="2147483788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2.484" v="77"/>
          <pc:sldLayoutMkLst>
            <pc:docMk/>
            <pc:sldMasterMk cId="158590317" sldId="2147483799"/>
            <pc:sldLayoutMk cId="2412015611" sldId="2147483789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2.484" v="77"/>
          <pc:sldLayoutMkLst>
            <pc:docMk/>
            <pc:sldMasterMk cId="158590317" sldId="2147483799"/>
            <pc:sldLayoutMk cId="59270833" sldId="2147483790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2.484" v="77"/>
          <pc:sldLayoutMkLst>
            <pc:docMk/>
            <pc:sldMasterMk cId="158590317" sldId="2147483799"/>
            <pc:sldLayoutMk cId="4121834015" sldId="2147483791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2.484" v="77"/>
          <pc:sldLayoutMkLst>
            <pc:docMk/>
            <pc:sldMasterMk cId="158590317" sldId="2147483799"/>
            <pc:sldLayoutMk cId="1830878820" sldId="2147483792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2.484" v="77"/>
          <pc:sldLayoutMkLst>
            <pc:docMk/>
            <pc:sldMasterMk cId="158590317" sldId="2147483799"/>
            <pc:sldLayoutMk cId="2190071276" sldId="2147483793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2.484" v="77"/>
          <pc:sldLayoutMkLst>
            <pc:docMk/>
            <pc:sldMasterMk cId="158590317" sldId="2147483799"/>
            <pc:sldLayoutMk cId="2040629252" sldId="2147483794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2.484" v="77"/>
          <pc:sldLayoutMkLst>
            <pc:docMk/>
            <pc:sldMasterMk cId="158590317" sldId="2147483799"/>
            <pc:sldLayoutMk cId="4081609768" sldId="2147483795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2.484" v="77"/>
          <pc:sldLayoutMkLst>
            <pc:docMk/>
            <pc:sldMasterMk cId="158590317" sldId="2147483799"/>
            <pc:sldLayoutMk cId="43764503" sldId="2147483796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2.484" v="77"/>
          <pc:sldLayoutMkLst>
            <pc:docMk/>
            <pc:sldMasterMk cId="158590317" sldId="2147483799"/>
            <pc:sldLayoutMk cId="106522680" sldId="2147483797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42.484" v="77"/>
          <pc:sldLayoutMkLst>
            <pc:docMk/>
            <pc:sldMasterMk cId="158590317" sldId="2147483799"/>
            <pc:sldLayoutMk cId="2721608702" sldId="2147483798"/>
          </pc:sldLayoutMkLst>
        </pc:sldLayoutChg>
      </pc:sldMasterChg>
      <pc:sldMasterChg chg="add del addSldLayout delSldLayout">
        <pc:chgData name="Անի Ենգոյան" userId="S::ani-engoyan@mskh.am::f2d0a467-dd6c-4ecb-bebd-22c3ec28140a" providerId="AD" clId="Web-{E36A048B-8D3E-4D3C-8524-D491932CA93F}" dt="2022-10-09T06:02:03.291" v="34"/>
        <pc:sldMasterMkLst>
          <pc:docMk/>
          <pc:sldMasterMk cId="1650887768" sldId="2147483801"/>
        </pc:sldMasterMkLst>
        <pc:sldLayoutChg chg="add del">
          <pc:chgData name="Անի Ենգոյան" userId="S::ani-engoyan@mskh.am::f2d0a467-dd6c-4ecb-bebd-22c3ec28140a" providerId="AD" clId="Web-{E36A048B-8D3E-4D3C-8524-D491932CA93F}" dt="2022-10-09T06:02:03.291" v="34"/>
          <pc:sldLayoutMkLst>
            <pc:docMk/>
            <pc:sldMasterMk cId="1650887768" sldId="2147483801"/>
            <pc:sldLayoutMk cId="133291576" sldId="2147483790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3.291" v="34"/>
          <pc:sldLayoutMkLst>
            <pc:docMk/>
            <pc:sldMasterMk cId="1650887768" sldId="2147483801"/>
            <pc:sldLayoutMk cId="3433265612" sldId="2147483791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3.291" v="34"/>
          <pc:sldLayoutMkLst>
            <pc:docMk/>
            <pc:sldMasterMk cId="1650887768" sldId="2147483801"/>
            <pc:sldLayoutMk cId="723949432" sldId="2147483792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3.291" v="34"/>
          <pc:sldLayoutMkLst>
            <pc:docMk/>
            <pc:sldMasterMk cId="1650887768" sldId="2147483801"/>
            <pc:sldLayoutMk cId="2823586346" sldId="2147483793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3.291" v="34"/>
          <pc:sldLayoutMkLst>
            <pc:docMk/>
            <pc:sldMasterMk cId="1650887768" sldId="2147483801"/>
            <pc:sldLayoutMk cId="737658265" sldId="2147483794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3.291" v="34"/>
          <pc:sldLayoutMkLst>
            <pc:docMk/>
            <pc:sldMasterMk cId="1650887768" sldId="2147483801"/>
            <pc:sldLayoutMk cId="3578409459" sldId="2147483795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3.291" v="34"/>
          <pc:sldLayoutMkLst>
            <pc:docMk/>
            <pc:sldMasterMk cId="1650887768" sldId="2147483801"/>
            <pc:sldLayoutMk cId="2044170404" sldId="2147483796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3.291" v="34"/>
          <pc:sldLayoutMkLst>
            <pc:docMk/>
            <pc:sldMasterMk cId="1650887768" sldId="2147483801"/>
            <pc:sldLayoutMk cId="3281979120" sldId="2147483797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3.291" v="34"/>
          <pc:sldLayoutMkLst>
            <pc:docMk/>
            <pc:sldMasterMk cId="1650887768" sldId="2147483801"/>
            <pc:sldLayoutMk cId="1693942693" sldId="2147483798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3.291" v="34"/>
          <pc:sldLayoutMkLst>
            <pc:docMk/>
            <pc:sldMasterMk cId="1650887768" sldId="2147483801"/>
            <pc:sldLayoutMk cId="1729640479" sldId="2147483799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2:03.291" v="34"/>
          <pc:sldLayoutMkLst>
            <pc:docMk/>
            <pc:sldMasterMk cId="1650887768" sldId="2147483801"/>
            <pc:sldLayoutMk cId="4010917344" sldId="2147483800"/>
          </pc:sldLayoutMkLst>
        </pc:sldLayoutChg>
      </pc:sldMasterChg>
      <pc:sldMasterChg chg="add del addSldLayout delSldLayout">
        <pc:chgData name="Անի Ենգոյան" userId="S::ani-engoyan@mskh.am::f2d0a467-dd6c-4ecb-bebd-22c3ec28140a" providerId="AD" clId="Web-{E36A048B-8D3E-4D3C-8524-D491932CA93F}" dt="2022-10-09T06:04:53.687" v="83"/>
        <pc:sldMasterMkLst>
          <pc:docMk/>
          <pc:sldMasterMk cId="4149337553" sldId="2147483812"/>
        </pc:sldMasterMkLst>
        <pc:sldLayoutChg chg="add del">
          <pc:chgData name="Անի Ենգոյան" userId="S::ani-engoyan@mskh.am::f2d0a467-dd6c-4ecb-bebd-22c3ec28140a" providerId="AD" clId="Web-{E36A048B-8D3E-4D3C-8524-D491932CA93F}" dt="2022-10-09T06:04:53.687" v="83"/>
          <pc:sldLayoutMkLst>
            <pc:docMk/>
            <pc:sldMasterMk cId="4149337553" sldId="2147483812"/>
            <pc:sldLayoutMk cId="2206097337" sldId="2147483801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687" v="83"/>
          <pc:sldLayoutMkLst>
            <pc:docMk/>
            <pc:sldMasterMk cId="4149337553" sldId="2147483812"/>
            <pc:sldLayoutMk cId="2700417697" sldId="2147483802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687" v="83"/>
          <pc:sldLayoutMkLst>
            <pc:docMk/>
            <pc:sldMasterMk cId="4149337553" sldId="2147483812"/>
            <pc:sldLayoutMk cId="1590223215" sldId="2147483803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687" v="83"/>
          <pc:sldLayoutMkLst>
            <pc:docMk/>
            <pc:sldMasterMk cId="4149337553" sldId="2147483812"/>
            <pc:sldLayoutMk cId="645055450" sldId="2147483804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687" v="83"/>
          <pc:sldLayoutMkLst>
            <pc:docMk/>
            <pc:sldMasterMk cId="4149337553" sldId="2147483812"/>
            <pc:sldLayoutMk cId="241890820" sldId="2147483805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687" v="83"/>
          <pc:sldLayoutMkLst>
            <pc:docMk/>
            <pc:sldMasterMk cId="4149337553" sldId="2147483812"/>
            <pc:sldLayoutMk cId="2932859381" sldId="2147483806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687" v="83"/>
          <pc:sldLayoutMkLst>
            <pc:docMk/>
            <pc:sldMasterMk cId="4149337553" sldId="2147483812"/>
            <pc:sldLayoutMk cId="2697966181" sldId="2147483807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687" v="83"/>
          <pc:sldLayoutMkLst>
            <pc:docMk/>
            <pc:sldMasterMk cId="4149337553" sldId="2147483812"/>
            <pc:sldLayoutMk cId="2119746652" sldId="2147483808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687" v="83"/>
          <pc:sldLayoutMkLst>
            <pc:docMk/>
            <pc:sldMasterMk cId="4149337553" sldId="2147483812"/>
            <pc:sldLayoutMk cId="1473390082" sldId="2147483809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687" v="83"/>
          <pc:sldLayoutMkLst>
            <pc:docMk/>
            <pc:sldMasterMk cId="4149337553" sldId="2147483812"/>
            <pc:sldLayoutMk cId="2598684387" sldId="2147483810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4:53.687" v="83"/>
          <pc:sldLayoutMkLst>
            <pc:docMk/>
            <pc:sldMasterMk cId="4149337553" sldId="2147483812"/>
            <pc:sldLayoutMk cId="1234002997" sldId="2147483811"/>
          </pc:sldLayoutMkLst>
        </pc:sldLayoutChg>
      </pc:sldMasterChg>
      <pc:sldMasterChg chg="add del addSldLayout delSldLayout">
        <pc:chgData name="Անի Ենգոյան" userId="S::ani-engoyan@mskh.am::f2d0a467-dd6c-4ecb-bebd-22c3ec28140a" providerId="AD" clId="Web-{E36A048B-8D3E-4D3C-8524-D491932CA93F}" dt="2022-10-09T06:03:02.809" v="61"/>
        <pc:sldMasterMkLst>
          <pc:docMk/>
          <pc:sldMasterMk cId="1758107324" sldId="2147483814"/>
        </pc:sldMasterMkLst>
        <pc:sldLayoutChg chg="add del">
          <pc:chgData name="Անի Ենգոյան" userId="S::ani-engoyan@mskh.am::f2d0a467-dd6c-4ecb-bebd-22c3ec28140a" providerId="AD" clId="Web-{E36A048B-8D3E-4D3C-8524-D491932CA93F}" dt="2022-10-09T06:03:02.809" v="61"/>
          <pc:sldLayoutMkLst>
            <pc:docMk/>
            <pc:sldMasterMk cId="1758107324" sldId="2147483814"/>
            <pc:sldLayoutMk cId="976860424" sldId="2147483803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09" v="61"/>
          <pc:sldLayoutMkLst>
            <pc:docMk/>
            <pc:sldMasterMk cId="1758107324" sldId="2147483814"/>
            <pc:sldLayoutMk cId="1557840991" sldId="2147483804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09" v="61"/>
          <pc:sldLayoutMkLst>
            <pc:docMk/>
            <pc:sldMasterMk cId="1758107324" sldId="2147483814"/>
            <pc:sldLayoutMk cId="4058403042" sldId="2147483805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09" v="61"/>
          <pc:sldLayoutMkLst>
            <pc:docMk/>
            <pc:sldMasterMk cId="1758107324" sldId="2147483814"/>
            <pc:sldLayoutMk cId="640145114" sldId="2147483806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09" v="61"/>
          <pc:sldLayoutMkLst>
            <pc:docMk/>
            <pc:sldMasterMk cId="1758107324" sldId="2147483814"/>
            <pc:sldLayoutMk cId="3713315515" sldId="2147483807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09" v="61"/>
          <pc:sldLayoutMkLst>
            <pc:docMk/>
            <pc:sldMasterMk cId="1758107324" sldId="2147483814"/>
            <pc:sldLayoutMk cId="2138805632" sldId="2147483808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09" v="61"/>
          <pc:sldLayoutMkLst>
            <pc:docMk/>
            <pc:sldMasterMk cId="1758107324" sldId="2147483814"/>
            <pc:sldLayoutMk cId="3161711543" sldId="2147483809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09" v="61"/>
          <pc:sldLayoutMkLst>
            <pc:docMk/>
            <pc:sldMasterMk cId="1758107324" sldId="2147483814"/>
            <pc:sldLayoutMk cId="2717246985" sldId="2147483810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09" v="61"/>
          <pc:sldLayoutMkLst>
            <pc:docMk/>
            <pc:sldMasterMk cId="1758107324" sldId="2147483814"/>
            <pc:sldLayoutMk cId="4114786825" sldId="2147483811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09" v="61"/>
          <pc:sldLayoutMkLst>
            <pc:docMk/>
            <pc:sldMasterMk cId="1758107324" sldId="2147483814"/>
            <pc:sldLayoutMk cId="2455285563" sldId="2147483812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3:02.809" v="61"/>
          <pc:sldLayoutMkLst>
            <pc:docMk/>
            <pc:sldMasterMk cId="1758107324" sldId="2147483814"/>
            <pc:sldLayoutMk cId="2481329809" sldId="2147483813"/>
          </pc:sldLayoutMkLst>
        </pc:sldLayoutChg>
      </pc:sldMasterChg>
      <pc:sldMasterChg chg="add del addSldLayout delSldLayout">
        <pc:chgData name="Անի Ենգոյան" userId="S::ani-engoyan@mskh.am::f2d0a467-dd6c-4ecb-bebd-22c3ec28140a" providerId="AD" clId="Web-{E36A048B-8D3E-4D3C-8524-D491932CA93F}" dt="2022-10-09T06:01:28.587" v="26"/>
        <pc:sldMasterMkLst>
          <pc:docMk/>
          <pc:sldMasterMk cId="2680978367" sldId="2147483814"/>
        </pc:sldMasterMkLst>
        <pc:sldLayoutChg chg="add del">
          <pc:chgData name="Անի Ենգոյան" userId="S::ani-engoyan@mskh.am::f2d0a467-dd6c-4ecb-bebd-22c3ec28140a" providerId="AD" clId="Web-{E36A048B-8D3E-4D3C-8524-D491932CA93F}" dt="2022-10-09T06:01:28.587" v="26"/>
          <pc:sldLayoutMkLst>
            <pc:docMk/>
            <pc:sldMasterMk cId="2680978367" sldId="2147483814"/>
            <pc:sldLayoutMk cId="3079241491" sldId="2147483803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28.587" v="26"/>
          <pc:sldLayoutMkLst>
            <pc:docMk/>
            <pc:sldMasterMk cId="2680978367" sldId="2147483814"/>
            <pc:sldLayoutMk cId="440837740" sldId="2147483804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28.587" v="26"/>
          <pc:sldLayoutMkLst>
            <pc:docMk/>
            <pc:sldMasterMk cId="2680978367" sldId="2147483814"/>
            <pc:sldLayoutMk cId="1581107810" sldId="2147483805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28.587" v="26"/>
          <pc:sldLayoutMkLst>
            <pc:docMk/>
            <pc:sldMasterMk cId="2680978367" sldId="2147483814"/>
            <pc:sldLayoutMk cId="1782456302" sldId="2147483806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28.587" v="26"/>
          <pc:sldLayoutMkLst>
            <pc:docMk/>
            <pc:sldMasterMk cId="2680978367" sldId="2147483814"/>
            <pc:sldLayoutMk cId="3080361368" sldId="2147483807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28.587" v="26"/>
          <pc:sldLayoutMkLst>
            <pc:docMk/>
            <pc:sldMasterMk cId="2680978367" sldId="2147483814"/>
            <pc:sldLayoutMk cId="4030491943" sldId="2147483808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28.587" v="26"/>
          <pc:sldLayoutMkLst>
            <pc:docMk/>
            <pc:sldMasterMk cId="2680978367" sldId="2147483814"/>
            <pc:sldLayoutMk cId="191824390" sldId="2147483809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28.587" v="26"/>
          <pc:sldLayoutMkLst>
            <pc:docMk/>
            <pc:sldMasterMk cId="2680978367" sldId="2147483814"/>
            <pc:sldLayoutMk cId="1604659098" sldId="2147483810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28.587" v="26"/>
          <pc:sldLayoutMkLst>
            <pc:docMk/>
            <pc:sldMasterMk cId="2680978367" sldId="2147483814"/>
            <pc:sldLayoutMk cId="3742938454" sldId="2147483811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28.587" v="26"/>
          <pc:sldLayoutMkLst>
            <pc:docMk/>
            <pc:sldMasterMk cId="2680978367" sldId="2147483814"/>
            <pc:sldLayoutMk cId="1242517822" sldId="2147483812"/>
          </pc:sldLayoutMkLst>
        </pc:sldLayoutChg>
        <pc:sldLayoutChg chg="add del">
          <pc:chgData name="Անի Ենգոյան" userId="S::ani-engoyan@mskh.am::f2d0a467-dd6c-4ecb-bebd-22c3ec28140a" providerId="AD" clId="Web-{E36A048B-8D3E-4D3C-8524-D491932CA93F}" dt="2022-10-09T06:01:28.587" v="26"/>
          <pc:sldLayoutMkLst>
            <pc:docMk/>
            <pc:sldMasterMk cId="2680978367" sldId="2147483814"/>
            <pc:sldLayoutMk cId="3195667339" sldId="2147483813"/>
          </pc:sldLayoutMkLst>
        </pc:sldLayoutChg>
      </pc:sldMasterChg>
      <pc:sldMasterChg chg="add addSldLayout">
        <pc:chgData name="Անի Ենգոյան" userId="S::ani-engoyan@mskh.am::f2d0a467-dd6c-4ecb-bebd-22c3ec28140a" providerId="AD" clId="Web-{E36A048B-8D3E-4D3C-8524-D491932CA93F}" dt="2022-10-09T06:04:53.734" v="84"/>
        <pc:sldMasterMkLst>
          <pc:docMk/>
          <pc:sldMasterMk cId="1887225896" sldId="2147483851"/>
        </pc:sldMasterMkLst>
        <pc:sldLayoutChg chg="add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1887225896" sldId="2147483851"/>
            <pc:sldLayoutMk cId="3331784831" sldId="2147483840"/>
          </pc:sldLayoutMkLst>
        </pc:sldLayoutChg>
        <pc:sldLayoutChg chg="add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1887225896" sldId="2147483851"/>
            <pc:sldLayoutMk cId="1953050506" sldId="2147483841"/>
          </pc:sldLayoutMkLst>
        </pc:sldLayoutChg>
        <pc:sldLayoutChg chg="add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1887225896" sldId="2147483851"/>
            <pc:sldLayoutMk cId="994437099" sldId="2147483842"/>
          </pc:sldLayoutMkLst>
        </pc:sldLayoutChg>
        <pc:sldLayoutChg chg="add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1887225896" sldId="2147483851"/>
            <pc:sldLayoutMk cId="2221973344" sldId="2147483843"/>
          </pc:sldLayoutMkLst>
        </pc:sldLayoutChg>
        <pc:sldLayoutChg chg="add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1887225896" sldId="2147483851"/>
            <pc:sldLayoutMk cId="560341395" sldId="2147483844"/>
          </pc:sldLayoutMkLst>
        </pc:sldLayoutChg>
        <pc:sldLayoutChg chg="add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1887225896" sldId="2147483851"/>
            <pc:sldLayoutMk cId="2387600157" sldId="2147483845"/>
          </pc:sldLayoutMkLst>
        </pc:sldLayoutChg>
        <pc:sldLayoutChg chg="add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1887225896" sldId="2147483851"/>
            <pc:sldLayoutMk cId="2082980495" sldId="2147483846"/>
          </pc:sldLayoutMkLst>
        </pc:sldLayoutChg>
        <pc:sldLayoutChg chg="add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1887225896" sldId="2147483851"/>
            <pc:sldLayoutMk cId="2989634616" sldId="2147483847"/>
          </pc:sldLayoutMkLst>
        </pc:sldLayoutChg>
        <pc:sldLayoutChg chg="add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1887225896" sldId="2147483851"/>
            <pc:sldLayoutMk cId="1130671847" sldId="2147483848"/>
          </pc:sldLayoutMkLst>
        </pc:sldLayoutChg>
        <pc:sldLayoutChg chg="add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1887225896" sldId="2147483851"/>
            <pc:sldLayoutMk cId="1156491149" sldId="2147483849"/>
          </pc:sldLayoutMkLst>
        </pc:sldLayoutChg>
        <pc:sldLayoutChg chg="add">
          <pc:chgData name="Անի Ենգոյան" userId="S::ani-engoyan@mskh.am::f2d0a467-dd6c-4ecb-bebd-22c3ec28140a" providerId="AD" clId="Web-{E36A048B-8D3E-4D3C-8524-D491932CA93F}" dt="2022-10-09T06:04:53.734" v="84"/>
          <pc:sldLayoutMkLst>
            <pc:docMk/>
            <pc:sldMasterMk cId="1887225896" sldId="2147483851"/>
            <pc:sldLayoutMk cId="1771315695" sldId="214748385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E9C2A2FF-5025-48E4-9C4D-2B334BADC9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BD7646E-A183-4F77-9E81-D59F6AC044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9EB86-C859-4FB1-AF63-0E02C15A7576}" type="datetime1">
              <a:rPr lang="ru-RU" smtClean="0"/>
              <a:t>15.10.2022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B43DCFF-DC6B-4B1E-9C88-18928305E42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3198BB6B-A520-49F3-A444-185722FE3F0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3DE9D3-74F5-4D6E-98B9-D3AD70AA1C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5940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34A9D-EE97-41FF-B9EC-7ED6ECF996EA}" type="datetime1">
              <a:rPr lang="ru-RU" smtClean="0"/>
              <a:pPr/>
              <a:t>15.10.2022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Щелкните, чтобы изменить стили текста образца слайда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8328CA-7EEA-495E-BA4A-0D20ACEAEA96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249713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328CA-7EEA-495E-BA4A-0D20ACEAEA9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417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D3B3C7E-BC2D-4436-8B03-AC421FA66787}"/>
              </a:ext>
            </a:extLst>
          </p:cNvPr>
          <p:cNvSpPr/>
          <p:nvPr/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66887E-4265-46F7-9DE0-605FFFC907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5130" y="1066800"/>
            <a:ext cx="8112369" cy="2073119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cap="all" spc="39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EDB1A74-54F5-45CA-8922-87FFD5751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5804" y="4876802"/>
            <a:ext cx="7821637" cy="102869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6BE6EF-9D0F-4ABF-B92C-E967FE3F1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E4AB150-954C-4F02-89AC-DA7163D7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9965" y="624535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8E16270-CBD7-4ACC-BFC5-9CADE722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79B5D0C1-066E-4C02-A6B8-59FAE4A19724}"/>
              </a:ext>
            </a:extLst>
          </p:cNvPr>
          <p:cNvGrpSpPr/>
          <p:nvPr/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D4386904-AFDC-449E-8D1B-906B305EBDA7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F70778F2-11E8-428C-8324-479CA9D6FE92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4A0BE89E-CB2D-48BA-A8D2-533FAAAA725F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82980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D2DC87-4B97-4A7C-BC4C-6E772456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4B59FD9-57FD-4ABA-9FCD-795405253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87BD40E-B0AA-47B8-900F-488A8AEC1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65E623C-1E35-4485-A5B4-A71969BE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5C6BB9-EF4F-465E-985B-34521F68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34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87F5577-D71B-4279-B07A-62F703E5D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648367D-C35C-4023-BEBE-F834D033B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2BFCF8A-B8C6-496A-98A5-BBB52DB70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xmlns="" id="{CDE45C10-227D-42DF-A888-EEFD3784FA8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23900" y="750338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DA214944-8898-48BC-AE6F-065DA7BBB8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2580478" y="4714704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4B3AAB-30C4-441D-B481-D253F8325953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FDCB6176-5585-40BC-BC9C-CA625F989F1B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77C4F1D9-97D8-43DD-A319-C56367F97FCE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5E64ED-B373-4866-B5A2-E805D316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291" y="1274475"/>
            <a:ext cx="3761832" cy="2823913"/>
          </a:xfrm>
        </p:spPr>
        <p:txBody>
          <a:bodyPr anchor="b">
            <a:normAutofit/>
          </a:bodyPr>
          <a:lstStyle>
            <a:lvl1pPr algn="ctr">
              <a:defRPr sz="3200" cap="all" spc="6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B6D6168-DDAE-41B2-A0D5-42185A2D0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6756" y="2730304"/>
            <a:ext cx="4383030" cy="13973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671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5825EB-71EE-41B3-89D2-47A0C7C3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E662F7D-C4AD-4BD4-AAC8-F0223EE4A3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7305" y="2155369"/>
            <a:ext cx="4953000" cy="3998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D0FB088-28C6-4667-8DF2-0DE32AE3E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55369"/>
            <a:ext cx="4953000" cy="3998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F36095F-AE34-4E94-B722-E3A1205AE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E06A8E6-BD94-48EA-8F35-DA0DF910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0478AEF-56B8-49F5-81E8-663B1FFA0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491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CF873F-001F-4254-97F3-05329E6A7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55171"/>
            <a:ext cx="10134600" cy="113551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37B575-060F-4296-A28A-93DA109F9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306" y="1801620"/>
            <a:ext cx="4849036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A581A51-F4D1-4A02-9918-C416F820B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7306" y="2619103"/>
            <a:ext cx="4849036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32916D0-3DFE-455D-9888-3FDEFD3D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0108" y="1801620"/>
            <a:ext cx="4904585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093D763-0643-4A48-8007-93391C59F6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108" y="2619103"/>
            <a:ext cx="4904585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9A2D07B-3A5D-41C2-83B8-BD1AD6522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E2C1367-FE5A-4CDD-B85B-724FFFE5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992F244-23EB-4E1A-B74F-77F23F879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15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876C0A-BEF4-4DE4-A9D2-C60298FC7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367C0AC-3C98-4D68-AE72-CFFA1638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EA7722A-E2E4-45D2-8A20-4853ED68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46B9201-B20B-4412-B745-F2F6A914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341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BC4889A-9ABE-4409-BAD8-F84C36C1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DDA5A70-FE21-4CB6-A67B-1DC798E9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984AD11-7FD2-432C-A6AB-395BE927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84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F397CF-9CDD-4E78-8F35-A2FFE7867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194BFE-7A85-4123-B0F7-4DB1C141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6800"/>
            <a:ext cx="6172200" cy="48386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41EFD6D-1929-4A73-A860-22A36FF5C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9B399A5-94A1-4452-AFF0-918BDA8B1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89589D8-DD83-406C-A77A-176D23993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DE46024-82ED-40EF-8846-F6CC44BC5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050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BD12FA-83A4-42AF-98D7-312C4C5A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6CF1DC8-2932-4C6E-BFBB-8BA1C9598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5942012" cy="4838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D6E0000-EF01-46A5-8A71-25FB7EA3F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01AD40B-9246-4532-9F73-5BA9061C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BE6B9A0-5B1C-4F7B-828A-EF74E5147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82E99FB-C932-4165-A612-8B302D8F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37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DB1126-542A-43AD-8078-EE3565165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4A5F98B-5F32-4561-BFBC-9F6E5DA0A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28700" y="2161903"/>
            <a:ext cx="10134600" cy="3743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773D0DD-B04E-4E48-8EE1-51E46131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481352D-F9C0-4442-9601-A09A7655E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9FC0801-9C45-40AE-AB33-5742CDA4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973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E946561-59BF-4566-AD2C-9B05C4771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6250" y="723899"/>
            <a:ext cx="2271849" cy="5410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1DF7870-6CBD-47E2-854C-68141BAA1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23900" y="723899"/>
            <a:ext cx="8302534" cy="5410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712FAF3-C106-49CB-A845-1FC7F7313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34D5CCC-00E8-48FA-91A6-921E7B644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B7E1751-E7AA-406D-A977-1ACEF1FBD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00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6CE7638-D991-46E7-BF2C-67D1AC829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23900"/>
            <a:ext cx="10134600" cy="12884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A7C6B9C-4923-4DAB-9748-D5CD289EB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2161903"/>
            <a:ext cx="10134600" cy="3969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578CF6-4B33-40E4-B881-5F4C568378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4765" y="6245032"/>
            <a:ext cx="524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5AE857E-F564-4539-9984-10435B614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4841" y="6245032"/>
            <a:ext cx="265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C485584D-7D79-4248-9986-4CA35242F944}" type="datetimeFigureOut">
              <a:rPr lang="en-US" smtClean="0"/>
              <a:t>10/15/2022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D1EABEF-B998-4B11-A878-8F492F8E39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79964" y="6245033"/>
            <a:ext cx="4112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9EB54D17-3792-403D-9127-495845021D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60920 w 12192000"/>
              <a:gd name="connsiteY0" fmla="*/ 157606 h 6858000"/>
              <a:gd name="connsiteX1" fmla="*/ 160920 w 12192000"/>
              <a:gd name="connsiteY1" fmla="*/ 6700394 h 6858000"/>
              <a:gd name="connsiteX2" fmla="*/ 12031081 w 12192000"/>
              <a:gd name="connsiteY2" fmla="*/ 6700394 h 6858000"/>
              <a:gd name="connsiteX3" fmla="*/ 12031081 w 12192000"/>
              <a:gd name="connsiteY3" fmla="*/ 1576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0920" y="157606"/>
                </a:moveTo>
                <a:lnTo>
                  <a:pt x="160920" y="6700394"/>
                </a:lnTo>
                <a:lnTo>
                  <a:pt x="12031081" y="6700394"/>
                </a:lnTo>
                <a:lnTo>
                  <a:pt x="12031081" y="1576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225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44" r:id="rId6"/>
    <p:sldLayoutId id="2147483840" r:id="rId7"/>
    <p:sldLayoutId id="2147483841" r:id="rId8"/>
    <p:sldLayoutId id="2147483842" r:id="rId9"/>
    <p:sldLayoutId id="2147483843" r:id="rId10"/>
    <p:sldLayoutId id="2147483845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Tx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-228600" algn="l" defTabSz="914400" rtl="0" eaLnBrk="1" latinLnBrk="0" hangingPunct="1">
        <a:lnSpc>
          <a:spcPct val="11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5" name="Rectangle 90">
            <a:extLst>
              <a:ext uri="{FF2B5EF4-FFF2-40B4-BE49-F238E27FC236}">
                <a16:creationId xmlns:a16="http://schemas.microsoft.com/office/drawing/2014/main" xmlns="" id="{1AB7CFDD-E67B-4078-9BD0-D09D4200E4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92">
            <a:extLst>
              <a:ext uri="{FF2B5EF4-FFF2-40B4-BE49-F238E27FC236}">
                <a16:creationId xmlns:a16="http://schemas.microsoft.com/office/drawing/2014/main" xmlns="" id="{B191E377-3C4E-4C42-B42C-858169F3AB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3" descr="Vector background of vibrant colors splashing">
            <a:extLst>
              <a:ext uri="{FF2B5EF4-FFF2-40B4-BE49-F238E27FC236}">
                <a16:creationId xmlns:a16="http://schemas.microsoft.com/office/drawing/2014/main" xmlns="" id="{84818366-7E7C-1E3A-76C0-9C6908D30B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1000"/>
          </a:blip>
          <a:srcRect t="17279"/>
          <a:stretch/>
        </p:blipFill>
        <p:spPr>
          <a:xfrm>
            <a:off x="20" y="10"/>
            <a:ext cx="12188931" cy="685799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55401" y="1066801"/>
            <a:ext cx="7272408" cy="2077328"/>
          </a:xfrm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txBody>
          <a:bodyPr rtlCol="0" anchor="b">
            <a:normAutofit/>
          </a:bodyPr>
          <a:lstStyle/>
          <a:p>
            <a:r>
              <a:rPr lang="ru-RU">
                <a:solidFill>
                  <a:schemeClr val="bg1"/>
                </a:solidFill>
              </a:rPr>
              <a:t>Դեպի դրախտավայր Արատես</a:t>
            </a:r>
            <a:br>
              <a:rPr lang="ru-RU">
                <a:solidFill>
                  <a:schemeClr val="bg1"/>
                </a:solidFill>
              </a:rPr>
            </a:br>
            <a:endParaRPr lang="ru-RU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58988" y="4876803"/>
            <a:ext cx="5074022" cy="1257295"/>
          </a:xfrm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2400" dirty="0" err="1">
                <a:solidFill>
                  <a:schemeClr val="bg1"/>
                </a:solidFill>
              </a:rPr>
              <a:t>Մուտք</a:t>
            </a:r>
            <a:r>
              <a:rPr lang="ru-RU" sz="2400" dirty="0">
                <a:solidFill>
                  <a:schemeClr val="bg1"/>
                </a:solidFill>
              </a:rPr>
              <a:t> 4-րդ </a:t>
            </a:r>
            <a:r>
              <a:rPr lang="ru-RU" sz="2400" dirty="0" err="1">
                <a:solidFill>
                  <a:schemeClr val="bg1"/>
                </a:solidFill>
              </a:rPr>
              <a:t>դասարան</a:t>
            </a:r>
            <a:endParaRPr lang="ru-RU" sz="2400">
              <a:solidFill>
                <a:schemeClr val="bg1"/>
              </a:solidFill>
            </a:endParaRPr>
          </a:p>
        </p:txBody>
      </p:sp>
      <p:grpSp>
        <p:nvGrpSpPr>
          <p:cNvPr id="127" name="Group 94">
            <a:extLst>
              <a:ext uri="{FF2B5EF4-FFF2-40B4-BE49-F238E27FC236}">
                <a16:creationId xmlns:a16="http://schemas.microsoft.com/office/drawing/2014/main" xmlns="" id="{91B7537E-7B93-4306-B9DF-4CD583E0A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662258" y="4237480"/>
            <a:ext cx="867485" cy="115439"/>
            <a:chOff x="8910933" y="1861308"/>
            <a:chExt cx="867485" cy="115439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xmlns="" id="{00AB796C-11E6-468E-9C0D-38940D8E28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28" name="Straight Connector 96">
              <a:extLst>
                <a:ext uri="{FF2B5EF4-FFF2-40B4-BE49-F238E27FC236}">
                  <a16:creationId xmlns:a16="http://schemas.microsoft.com/office/drawing/2014/main" xmlns="" id="{0FC9ACE4-DF02-4B56-B482-DDAD2EC090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xmlns="" id="{999CC309-9401-4122-8206-A304650EFC7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63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9D3B3C7E-BC2D-4436-8B03-AC421FA667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79B5D0C1-066E-4C02-A6B8-59FAE4A197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D4386904-AFDC-449E-8D1B-906B305EBDA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F70778F2-11E8-428C-8324-479CA9D6FE9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4A0BE89E-CB2D-48BA-A8D2-533FAAAA725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xmlns="" id="{1AB7CFDD-E67B-4078-9BD0-D09D4200E4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FAF0F50-370D-08A4-4B4C-128159B868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</a:blip>
          <a:srcRect t="25000"/>
          <a:stretch/>
        </p:blipFill>
        <p:spPr>
          <a:xfrm>
            <a:off x="-1" y="10"/>
            <a:ext cx="12192000" cy="685798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4DAEF25D-C97E-48E9-B20C-FEFC2EC6E5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-2" y="-1"/>
            <a:ext cx="12191999" cy="3842872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49000">
                <a:srgbClr val="000000">
                  <a:alpha val="45000"/>
                </a:srgbClr>
              </a:gs>
              <a:gs pos="100000">
                <a:srgbClr val="000000">
                  <a:alpha val="64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EE9152-9EB7-833B-F57E-3293BE1CA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23900"/>
            <a:ext cx="10058399" cy="96202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2600" kern="1200" cap="all" spc="39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Այս անգամ Արատեսում էին Արևմտյան դպրոցի չորրորդ դասարանի սովորողները։</a:t>
            </a:r>
          </a:p>
        </p:txBody>
      </p:sp>
    </p:spTree>
    <p:extLst>
      <p:ext uri="{BB962C8B-B14F-4D97-AF65-F5344CB8AC3E}">
        <p14:creationId xmlns:p14="http://schemas.microsoft.com/office/powerpoint/2010/main" val="3336181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46">
            <a:extLst>
              <a:ext uri="{FF2B5EF4-FFF2-40B4-BE49-F238E27FC236}">
                <a16:creationId xmlns:a16="http://schemas.microsoft.com/office/drawing/2014/main" xmlns="" id="{51A01047-632B-4F57-9CDB-AA680D5BBB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">
            <a:extLst>
              <a:ext uri="{FF2B5EF4-FFF2-40B4-BE49-F238E27FC236}">
                <a16:creationId xmlns:a16="http://schemas.microsoft.com/office/drawing/2014/main" xmlns="" id="{48EF695B-E7DE-4164-862A-9CD06DFB0E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835899" y="723900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455940-93E2-F41E-64C8-F2E9A8C93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0882" y="1000366"/>
            <a:ext cx="3995397" cy="1239627"/>
          </a:xfrm>
        </p:spPr>
        <p:txBody>
          <a:bodyPr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200" dirty="0" err="1"/>
              <a:t>Ճամբարային</a:t>
            </a:r>
            <a:r>
              <a:rPr lang="en-US" sz="2200" dirty="0"/>
              <a:t> </a:t>
            </a:r>
            <a:r>
              <a:rPr lang="en-US" sz="2200" dirty="0" err="1"/>
              <a:t>գործունեության</a:t>
            </a:r>
            <a:r>
              <a:rPr lang="en-US" sz="2200" dirty="0"/>
              <a:t> </a:t>
            </a:r>
            <a:r>
              <a:rPr lang="en-US" sz="2200" dirty="0" err="1"/>
              <a:t>ուղղություններ</a:t>
            </a:r>
            <a:r>
              <a:rPr lang="en-US" sz="2200" dirty="0"/>
              <a:t>․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5D46427B-F882-372B-E3C9-6CD1278F7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9965" y="2884395"/>
            <a:ext cx="3766670" cy="246914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342900" indent="-342900" algn="ctr">
              <a:buFont typeface="Arial"/>
              <a:buChar char="•"/>
            </a:pPr>
            <a:r>
              <a:rPr lang="en-US" dirty="0" err="1"/>
              <a:t>Ուսումնասիրել</a:t>
            </a:r>
            <a:r>
              <a:rPr lang="en-US" dirty="0"/>
              <a:t> </a:t>
            </a:r>
            <a:r>
              <a:rPr lang="en-US" dirty="0" err="1"/>
              <a:t>տեղանքը</a:t>
            </a:r>
            <a:endParaRPr lang="en-US" dirty="0"/>
          </a:p>
          <a:p>
            <a:pPr marL="342900" indent="-342900" algn="ctr">
              <a:buFont typeface="Arial"/>
              <a:buChar char="•"/>
            </a:pPr>
            <a:r>
              <a:rPr lang="en-US" dirty="0" err="1"/>
              <a:t>Միջավայրի</a:t>
            </a:r>
            <a:r>
              <a:rPr lang="en-US" dirty="0"/>
              <a:t> </a:t>
            </a:r>
            <a:r>
              <a:rPr lang="en-US" dirty="0" err="1"/>
              <a:t>խնամք</a:t>
            </a:r>
            <a:endParaRPr lang="en-US" dirty="0"/>
          </a:p>
          <a:p>
            <a:pPr marL="342900" indent="-342900" algn="ctr">
              <a:buFont typeface="Arial"/>
              <a:buChar char="•"/>
            </a:pPr>
            <a:r>
              <a:rPr lang="en-US" dirty="0" err="1"/>
              <a:t>Լող</a:t>
            </a:r>
            <a:r>
              <a:rPr lang="en-US" dirty="0"/>
              <a:t> </a:t>
            </a:r>
            <a:r>
              <a:rPr lang="en-US" dirty="0" err="1"/>
              <a:t>Արատեսի</a:t>
            </a:r>
            <a:r>
              <a:rPr lang="en-US" dirty="0"/>
              <a:t> </a:t>
            </a:r>
            <a:r>
              <a:rPr lang="en-US" dirty="0" err="1"/>
              <a:t>գետում</a:t>
            </a:r>
          </a:p>
          <a:p>
            <a:pPr marL="342900" indent="-342900" algn="ctr">
              <a:buFont typeface="Arial"/>
              <a:buChar char="•"/>
            </a:pPr>
            <a:r>
              <a:rPr lang="en-US" dirty="0" err="1"/>
              <a:t>Մարզական</a:t>
            </a:r>
            <a:r>
              <a:rPr lang="en-US" dirty="0"/>
              <a:t> </a:t>
            </a:r>
            <a:r>
              <a:rPr lang="en-US" dirty="0" err="1"/>
              <a:t>գործունեություն</a:t>
            </a:r>
          </a:p>
          <a:p>
            <a:pPr marL="342900" indent="-342900" algn="ctr">
              <a:buFont typeface="Arial"/>
              <a:buChar char="•"/>
            </a:pPr>
            <a:r>
              <a:rPr lang="en-US" dirty="0" err="1"/>
              <a:t>Մեղրածեսի</a:t>
            </a:r>
            <a:r>
              <a:rPr lang="en-US" dirty="0"/>
              <a:t> </a:t>
            </a:r>
            <a:r>
              <a:rPr lang="en-US" dirty="0" err="1"/>
              <a:t>մասնակցություն</a:t>
            </a:r>
            <a:endParaRPr lang="en-US" dirty="0"/>
          </a:p>
          <a:p>
            <a:pPr marL="342900" indent="-342900" algn="ctr">
              <a:buFont typeface="Arial"/>
              <a:buChar char="•"/>
            </a:pPr>
            <a:endParaRPr lang="en-US" dirty="0"/>
          </a:p>
          <a:p>
            <a:pPr marL="342900" indent="-342900" algn="ctr">
              <a:buFont typeface="Arial"/>
              <a:buChar char="•"/>
            </a:pPr>
            <a:endParaRPr lang="en-US" dirty="0"/>
          </a:p>
          <a:p>
            <a:pPr marL="342900" indent="-342900" algn="ctr">
              <a:buFont typeface="Arial"/>
              <a:buChar char="•"/>
            </a:pPr>
            <a:endParaRPr lang="en-US" dirty="0"/>
          </a:p>
          <a:p>
            <a:pPr marL="342900" indent="-342900" algn="ctr">
              <a:buFont typeface="Arial"/>
              <a:buChar char="•"/>
            </a:pPr>
            <a:endParaRPr lang="en-US" dirty="0"/>
          </a:p>
        </p:txBody>
      </p:sp>
      <p:pic>
        <p:nvPicPr>
          <p:cNvPr id="4" name="Picture 4" descr="A picture containing outdoor, person, ground, child&#10;&#10;Description automatically generated">
            <a:extLst>
              <a:ext uri="{FF2B5EF4-FFF2-40B4-BE49-F238E27FC236}">
                <a16:creationId xmlns:a16="http://schemas.microsoft.com/office/drawing/2014/main" xmlns="" id="{37DCAEEC-ADE5-7FE6-A702-BF694AE678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00"/>
          <a:stretch/>
        </p:blipFill>
        <p:spPr>
          <a:xfrm>
            <a:off x="723901" y="1960344"/>
            <a:ext cx="5372100" cy="3021806"/>
          </a:xfrm>
          <a:prstGeom prst="rect">
            <a:avLst/>
          </a:prstGeom>
        </p:spPr>
      </p:pic>
      <p:grpSp>
        <p:nvGrpSpPr>
          <p:cNvPr id="58" name="Group 50">
            <a:extLst>
              <a:ext uri="{FF2B5EF4-FFF2-40B4-BE49-F238E27FC236}">
                <a16:creationId xmlns:a16="http://schemas.microsoft.com/office/drawing/2014/main" xmlns="" id="{D5ADB088-C125-457F-9C61-DFE21DCEF4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8692478" y="2543656"/>
            <a:ext cx="867485" cy="115439"/>
            <a:chOff x="8910933" y="1861308"/>
            <a:chExt cx="867485" cy="115439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xmlns="" id="{6DE177E3-7A50-4A27-B466-79375BA19D4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6F53D207-3550-41FA-BBC0-A5220E7346D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6EF5A581-4EC8-4E1B-BF64-8A1FE8530F2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59659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95">
            <a:extLst>
              <a:ext uri="{FF2B5EF4-FFF2-40B4-BE49-F238E27FC236}">
                <a16:creationId xmlns:a16="http://schemas.microsoft.com/office/drawing/2014/main" xmlns="" id="{9D3B3C7E-BC2D-4436-8B03-AC421FA667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9" name="Group 97">
            <a:extLst>
              <a:ext uri="{FF2B5EF4-FFF2-40B4-BE49-F238E27FC236}">
                <a16:creationId xmlns:a16="http://schemas.microsoft.com/office/drawing/2014/main" xmlns="" id="{79B5D0C1-066E-4C02-A6B8-59FAE4A197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xmlns="" id="{D4386904-AFDC-449E-8D1B-906B305EBDA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xmlns="" id="{F70778F2-11E8-428C-8324-479CA9D6FE9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xmlns="" id="{4A0BE89E-CB2D-48BA-A8D2-533FAAAA725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20" name="Rectangle 102">
            <a:extLst>
              <a:ext uri="{FF2B5EF4-FFF2-40B4-BE49-F238E27FC236}">
                <a16:creationId xmlns:a16="http://schemas.microsoft.com/office/drawing/2014/main" xmlns="" id="{4905C695-F54E-4EF8-8AEF-811D460E7A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04">
            <a:extLst>
              <a:ext uri="{FF2B5EF4-FFF2-40B4-BE49-F238E27FC236}">
                <a16:creationId xmlns:a16="http://schemas.microsoft.com/office/drawing/2014/main" xmlns="" id="{485CD2A3-2099-476E-9A85-55DC735FA2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11200" y="159026"/>
            <a:ext cx="5785403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D63A22-D073-0190-2E21-98A8D71CB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345" y="1066801"/>
            <a:ext cx="4339112" cy="313068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1800" kern="1200" cap="all" spc="390" baseline="0" dirty="0" err="1">
                <a:latin typeface="+mj-lt"/>
                <a:ea typeface="+mj-ea"/>
                <a:cs typeface="+mj-cs"/>
              </a:rPr>
              <a:t>Դե</a:t>
            </a:r>
            <a:r>
              <a:rPr lang="en-US" sz="1800" kern="1200" cap="all" spc="390" baseline="0" dirty="0">
                <a:latin typeface="+mj-lt"/>
                <a:ea typeface="+mj-ea"/>
                <a:cs typeface="+mj-cs"/>
              </a:rPr>
              <a:t> </a:t>
            </a:r>
            <a:r>
              <a:rPr lang="en-US" sz="1800" kern="1200" cap="all" spc="390" baseline="0" dirty="0" err="1">
                <a:latin typeface="+mj-lt"/>
                <a:ea typeface="+mj-ea"/>
                <a:cs typeface="+mj-cs"/>
              </a:rPr>
              <a:t>ինչ</a:t>
            </a:r>
            <a:r>
              <a:rPr lang="en-US" sz="1800" kern="1200" cap="all" spc="390" baseline="0" dirty="0">
                <a:latin typeface="+mj-lt"/>
                <a:ea typeface="+mj-ea"/>
                <a:cs typeface="+mj-cs"/>
              </a:rPr>
              <a:t> </a:t>
            </a:r>
            <a:r>
              <a:rPr lang="en-US" sz="1800" kern="1200" cap="all" spc="390" baseline="0" dirty="0" err="1">
                <a:latin typeface="+mj-lt"/>
                <a:ea typeface="+mj-ea"/>
                <a:cs typeface="+mj-cs"/>
              </a:rPr>
              <a:t>ճամփորությունը</a:t>
            </a:r>
            <a:r>
              <a:rPr lang="en-US" sz="1800" kern="1200" cap="all" spc="390" baseline="0" dirty="0">
                <a:latin typeface="+mj-lt"/>
                <a:ea typeface="+mj-ea"/>
                <a:cs typeface="+mj-cs"/>
              </a:rPr>
              <a:t> </a:t>
            </a:r>
            <a:r>
              <a:rPr lang="en-US" sz="1800" kern="1200" cap="all" spc="390" baseline="0" dirty="0" err="1">
                <a:latin typeface="+mj-lt"/>
                <a:ea typeface="+mj-ea"/>
                <a:cs typeface="+mj-cs"/>
              </a:rPr>
              <a:t>սկսված</a:t>
            </a:r>
            <a:r>
              <a:rPr lang="en-US" sz="1800" kern="1200" cap="all" spc="390" baseline="0" dirty="0">
                <a:latin typeface="+mj-lt"/>
                <a:ea typeface="+mj-ea"/>
                <a:cs typeface="+mj-cs"/>
              </a:rPr>
              <a:t> է․․․</a:t>
            </a:r>
            <a:r>
              <a:rPr lang="en-US" sz="1800" kern="1200" cap="all" spc="390" baseline="0" dirty="0"/>
              <a:t/>
            </a:r>
            <a:br>
              <a:rPr lang="en-US" sz="1800" kern="1200" cap="all" spc="390" baseline="0" dirty="0"/>
            </a:br>
            <a:r>
              <a:rPr lang="en-US" sz="1800" cap="all" spc="390" dirty="0" err="1"/>
              <a:t>Մինչ</a:t>
            </a:r>
            <a:r>
              <a:rPr lang="en-US" sz="1800" cap="all" spc="390" dirty="0"/>
              <a:t> </a:t>
            </a:r>
            <a:r>
              <a:rPr lang="en-US" sz="1800" cap="all" spc="390" dirty="0" err="1"/>
              <a:t>Արատես</a:t>
            </a:r>
            <a:r>
              <a:rPr lang="en-US" sz="1800" cap="all" spc="390" dirty="0"/>
              <a:t> </a:t>
            </a:r>
            <a:r>
              <a:rPr lang="en-US" sz="1800" cap="all" spc="390" dirty="0" err="1"/>
              <a:t>հասնելը</a:t>
            </a:r>
            <a:r>
              <a:rPr lang="en-US" sz="1800" cap="all" spc="390" dirty="0"/>
              <a:t> </a:t>
            </a:r>
            <a:r>
              <a:rPr lang="en-US" sz="1800" cap="all" spc="390" dirty="0" err="1"/>
              <a:t>եղանք</a:t>
            </a:r>
            <a:r>
              <a:rPr lang="en-US" sz="1800" cap="all" spc="390" dirty="0"/>
              <a:t>  </a:t>
            </a:r>
            <a:r>
              <a:rPr lang="en-US" sz="1800" kern="1200" cap="all" spc="390" baseline="0" dirty="0" err="1">
                <a:latin typeface="+mj-lt"/>
                <a:ea typeface="+mj-ea"/>
                <a:cs typeface="+mj-cs"/>
              </a:rPr>
              <a:t>Արփայի</a:t>
            </a:r>
            <a:r>
              <a:rPr lang="en-US" sz="1800" kern="1200" cap="all" spc="390" baseline="0" dirty="0">
                <a:latin typeface="+mj-lt"/>
                <a:ea typeface="+mj-ea"/>
                <a:cs typeface="+mj-cs"/>
              </a:rPr>
              <a:t> </a:t>
            </a:r>
            <a:r>
              <a:rPr lang="en-US" sz="1800" cap="all" spc="390" dirty="0" err="1"/>
              <a:t>հովտում</a:t>
            </a:r>
            <a:r>
              <a:rPr lang="en-US" sz="1800" cap="all" spc="390" dirty="0"/>
              <a:t> և </a:t>
            </a:r>
            <a:r>
              <a:rPr lang="en-US" sz="1800" cap="all" spc="390" dirty="0" err="1"/>
              <a:t>Զորաց</a:t>
            </a:r>
            <a:r>
              <a:rPr lang="en-US" sz="1800" cap="all" spc="390" dirty="0"/>
              <a:t> </a:t>
            </a:r>
            <a:r>
              <a:rPr lang="en-US" sz="1800" cap="all" spc="390" dirty="0" err="1"/>
              <a:t>եկեղեցում</a:t>
            </a:r>
            <a:r>
              <a:rPr lang="en-US" sz="1800" kern="1200" cap="all" spc="390" baseline="0" dirty="0">
                <a:latin typeface="+mj-lt"/>
                <a:ea typeface="+mj-ea"/>
                <a:cs typeface="+mj-cs"/>
              </a:rPr>
              <a:t>, </a:t>
            </a:r>
            <a:r>
              <a:rPr lang="en-US" sz="1800" kern="1200" cap="all" spc="390" baseline="0" dirty="0" err="1">
                <a:latin typeface="+mj-lt"/>
                <a:ea typeface="+mj-ea"/>
                <a:cs typeface="+mj-cs"/>
              </a:rPr>
              <a:t>որից</a:t>
            </a:r>
            <a:r>
              <a:rPr lang="en-US" sz="1800" kern="1200" cap="all" spc="390" baseline="0" dirty="0">
                <a:latin typeface="+mj-lt"/>
                <a:ea typeface="+mj-ea"/>
                <a:cs typeface="+mj-cs"/>
              </a:rPr>
              <a:t> </a:t>
            </a:r>
            <a:r>
              <a:rPr lang="en-US" sz="1800" kern="1200" cap="all" spc="390" baseline="0" dirty="0" err="1">
                <a:latin typeface="+mj-lt"/>
                <a:ea typeface="+mj-ea"/>
                <a:cs typeface="+mj-cs"/>
              </a:rPr>
              <a:t>հետո</a:t>
            </a:r>
            <a:r>
              <a:rPr lang="en-US" sz="1800" kern="1200" cap="all" spc="390" baseline="0" dirty="0">
                <a:latin typeface="+mj-lt"/>
                <a:ea typeface="+mj-ea"/>
                <a:cs typeface="+mj-cs"/>
              </a:rPr>
              <a:t> </a:t>
            </a:r>
            <a:r>
              <a:rPr lang="en-US" sz="1800" kern="1200" cap="all" spc="390" baseline="0" dirty="0" err="1">
                <a:latin typeface="+mj-lt"/>
                <a:ea typeface="+mj-ea"/>
                <a:cs typeface="+mj-cs"/>
              </a:rPr>
              <a:t>շարունակեցինք</a:t>
            </a:r>
            <a:r>
              <a:rPr lang="en-US" sz="1800" kern="1200" cap="all" spc="390" baseline="0" dirty="0">
                <a:latin typeface="+mj-lt"/>
                <a:ea typeface="+mj-ea"/>
                <a:cs typeface="+mj-cs"/>
              </a:rPr>
              <a:t> </a:t>
            </a:r>
            <a:r>
              <a:rPr lang="en-US" sz="1800" kern="1200" cap="all" spc="390" baseline="0" dirty="0" err="1">
                <a:latin typeface="+mj-lt"/>
                <a:ea typeface="+mj-ea"/>
                <a:cs typeface="+mj-cs"/>
              </a:rPr>
              <a:t>մեր</a:t>
            </a:r>
            <a:r>
              <a:rPr lang="en-US" sz="1800" kern="1200" cap="all" spc="390" baseline="0" dirty="0">
                <a:latin typeface="+mj-lt"/>
                <a:ea typeface="+mj-ea"/>
                <a:cs typeface="+mj-cs"/>
              </a:rPr>
              <a:t> </a:t>
            </a:r>
            <a:r>
              <a:rPr lang="en-US" sz="1800" kern="1200" cap="all" spc="390" baseline="0" dirty="0" err="1">
                <a:latin typeface="+mj-lt"/>
                <a:ea typeface="+mj-ea"/>
                <a:cs typeface="+mj-cs"/>
              </a:rPr>
              <a:t>ճանապարհը</a:t>
            </a:r>
            <a:r>
              <a:rPr lang="en-US" sz="1800" cap="all" spc="390" dirty="0"/>
              <a:t>։</a:t>
            </a:r>
            <a:r>
              <a:rPr lang="en-US" sz="1100" cap="all" spc="390" dirty="0"/>
              <a:t> </a:t>
            </a:r>
            <a:r>
              <a:rPr lang="en-US" sz="1100" kern="1200" cap="all" spc="390" baseline="0" dirty="0"/>
              <a:t/>
            </a:r>
            <a:br>
              <a:rPr lang="en-US" sz="1100" kern="1200" cap="all" spc="390" baseline="0" dirty="0"/>
            </a:br>
            <a:r>
              <a:rPr lang="en-US" sz="1100" kern="1200" cap="all" spc="390" baseline="0" dirty="0"/>
              <a:t/>
            </a:r>
            <a:br>
              <a:rPr lang="en-US" sz="1100" kern="1200" cap="all" spc="390" baseline="0" dirty="0"/>
            </a:br>
            <a:r>
              <a:rPr lang="en-US" sz="1100" kern="1200" cap="all" spc="390" baseline="0" dirty="0"/>
              <a:t/>
            </a:r>
            <a:br>
              <a:rPr lang="en-US" sz="1100" kern="1200" cap="all" spc="390" baseline="0" dirty="0"/>
            </a:br>
            <a:endParaRPr lang="en-US" sz="1100" kern="1200" cap="all" spc="390" baseline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100000"/>
              </a:lnSpc>
            </a:pPr>
            <a:r>
              <a:rPr lang="en-US" sz="1100" kern="1200" cap="all" spc="39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1100" kern="1200" cap="all" spc="39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sz="1100" kern="1200" cap="all" spc="390" baseline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 descr="A picture containing tree, person, outdoor, park&#10;&#10;Description automatically generated">
            <a:extLst>
              <a:ext uri="{FF2B5EF4-FFF2-40B4-BE49-F238E27FC236}">
                <a16:creationId xmlns:a16="http://schemas.microsoft.com/office/drawing/2014/main" xmlns="" id="{D3F11636-DDD3-031D-E190-818380D8D3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97" r="13652" b="4"/>
          <a:stretch/>
        </p:blipFill>
        <p:spPr>
          <a:xfrm>
            <a:off x="-1774" y="-320"/>
            <a:ext cx="3057167" cy="3429001"/>
          </a:xfrm>
          <a:prstGeom prst="rect">
            <a:avLst/>
          </a:prstGeom>
        </p:spPr>
      </p:pic>
      <p:pic>
        <p:nvPicPr>
          <p:cNvPr id="9" name="Picture 13">
            <a:extLst>
              <a:ext uri="{FF2B5EF4-FFF2-40B4-BE49-F238E27FC236}">
                <a16:creationId xmlns:a16="http://schemas.microsoft.com/office/drawing/2014/main" xmlns="" id="{3117BD2C-5B79-6286-ABB1-984E5B3224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855" r="1" b="7114"/>
          <a:stretch/>
        </p:blipFill>
        <p:spPr>
          <a:xfrm>
            <a:off x="669" y="3428840"/>
            <a:ext cx="3060582" cy="3429158"/>
          </a:xfrm>
          <a:prstGeom prst="rect">
            <a:avLst/>
          </a:prstGeom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xmlns="" id="{1C4DE9FB-814D-1A30-D303-E9E6FBC348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493" r="1" b="1049"/>
          <a:stretch/>
        </p:blipFill>
        <p:spPr>
          <a:xfrm>
            <a:off x="9147267" y="-320"/>
            <a:ext cx="3050961" cy="3435787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xmlns="" id="{61E7D70C-6C37-6E8A-8435-0531F655B98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914" r="11324"/>
          <a:stretch/>
        </p:blipFill>
        <p:spPr>
          <a:xfrm>
            <a:off x="9147229" y="3429000"/>
            <a:ext cx="3052353" cy="3429000"/>
          </a:xfrm>
          <a:prstGeom prst="rect">
            <a:avLst/>
          </a:prstGeom>
        </p:spPr>
      </p:pic>
      <p:grpSp>
        <p:nvGrpSpPr>
          <p:cNvPr id="122" name="Group 106">
            <a:extLst>
              <a:ext uri="{FF2B5EF4-FFF2-40B4-BE49-F238E27FC236}">
                <a16:creationId xmlns:a16="http://schemas.microsoft.com/office/drawing/2014/main" xmlns="" id="{E92979E8-2E86-433E-A7E4-5F102E45A8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670159" y="4237480"/>
            <a:ext cx="867485" cy="115439"/>
            <a:chOff x="8910933" y="1861308"/>
            <a:chExt cx="867485" cy="115439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xmlns="" id="{CDDEF0D5-EF9F-43D4-BF40-27A3121E02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xmlns="" id="{71438B34-2B34-4614-B3B4-D099271503B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xmlns="" id="{2C691BDB-93D3-4721-903C-45DD9590F11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5531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xmlns="" id="{51A01047-632B-4F57-9CDB-AA680D5BBB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5">
            <a:extLst>
              <a:ext uri="{FF2B5EF4-FFF2-40B4-BE49-F238E27FC236}">
                <a16:creationId xmlns:a16="http://schemas.microsoft.com/office/drawing/2014/main" xmlns="" id="{48EF695B-E7DE-4164-862A-9CD06DFB0E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805679" y="723900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125251-DE67-74EF-7633-FA9D9201A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8302" y="1000366"/>
            <a:ext cx="3995397" cy="1239627"/>
          </a:xfrm>
        </p:spPr>
        <p:txBody>
          <a:bodyPr anchor="b">
            <a:normAutofit/>
          </a:bodyPr>
          <a:lstStyle/>
          <a:p>
            <a:pPr algn="ctr"/>
            <a:r>
              <a:rPr lang="en-US" dirty="0" err="1"/>
              <a:t>Միջավայրի</a:t>
            </a:r>
            <a:r>
              <a:rPr lang="en-US" dirty="0"/>
              <a:t> </a:t>
            </a:r>
            <a:r>
              <a:rPr lang="en-US" dirty="0" err="1"/>
              <a:t>խնամք</a:t>
            </a:r>
            <a:r>
              <a:rPr lang="en-US" dirty="0"/>
              <a:t> 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36494AE-1EC6-2A8D-E4C9-02E9AB515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0662" y="2884395"/>
            <a:ext cx="3950677" cy="24691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dirty="0" err="1"/>
              <a:t>Սեբաստացի</a:t>
            </a:r>
            <a:r>
              <a:rPr lang="en-US" dirty="0"/>
              <a:t> </a:t>
            </a:r>
            <a:r>
              <a:rPr lang="en-US" dirty="0" err="1"/>
              <a:t>սովորողները</a:t>
            </a:r>
            <a:r>
              <a:rPr lang="en-US" dirty="0"/>
              <a:t> </a:t>
            </a:r>
            <a:r>
              <a:rPr lang="en-US" dirty="0" err="1"/>
              <a:t>շատ</a:t>
            </a:r>
            <a:r>
              <a:rPr lang="en-US" dirty="0"/>
              <a:t> </a:t>
            </a:r>
            <a:r>
              <a:rPr lang="en-US" dirty="0" err="1"/>
              <a:t>լավ</a:t>
            </a:r>
            <a:r>
              <a:rPr lang="en-US" dirty="0"/>
              <a:t> </a:t>
            </a:r>
            <a:r>
              <a:rPr lang="en-US" dirty="0" err="1"/>
              <a:t>գիտեն</a:t>
            </a:r>
            <a:r>
              <a:rPr lang="en-US" dirty="0"/>
              <a:t>, </a:t>
            </a:r>
            <a:r>
              <a:rPr lang="en-US" dirty="0" err="1"/>
              <a:t>թե</a:t>
            </a:r>
            <a:r>
              <a:rPr lang="en-US" dirty="0"/>
              <a:t> </a:t>
            </a:r>
            <a:r>
              <a:rPr lang="en-US" dirty="0" err="1"/>
              <a:t>ինչ</a:t>
            </a:r>
            <a:r>
              <a:rPr lang="en-US" dirty="0"/>
              <a:t> </a:t>
            </a:r>
            <a:r>
              <a:rPr lang="en-US" dirty="0" err="1"/>
              <a:t>կարևոր</a:t>
            </a:r>
            <a:r>
              <a:rPr lang="en-US" dirty="0"/>
              <a:t> է </a:t>
            </a:r>
            <a:r>
              <a:rPr lang="en-US" dirty="0" err="1"/>
              <a:t>շրջակա</a:t>
            </a:r>
            <a:r>
              <a:rPr lang="en-US" dirty="0"/>
              <a:t> </a:t>
            </a:r>
            <a:r>
              <a:rPr lang="en-US" dirty="0" err="1"/>
              <a:t>միջավայրի</a:t>
            </a:r>
            <a:r>
              <a:rPr lang="en-US" dirty="0"/>
              <a:t> </a:t>
            </a:r>
            <a:r>
              <a:rPr lang="en-US" dirty="0" err="1"/>
              <a:t>մաքրումը</a:t>
            </a:r>
            <a:r>
              <a:rPr lang="en-US" dirty="0"/>
              <a:t>։ </a:t>
            </a:r>
            <a:r>
              <a:rPr lang="en-US" dirty="0" err="1"/>
              <a:t>Օրը</a:t>
            </a:r>
            <a:r>
              <a:rPr lang="en-US" dirty="0"/>
              <a:t> </a:t>
            </a:r>
            <a:r>
              <a:rPr lang="en-US" dirty="0" err="1"/>
              <a:t>սկսում</a:t>
            </a:r>
            <a:r>
              <a:rPr lang="en-US" dirty="0"/>
              <a:t> </a:t>
            </a:r>
            <a:r>
              <a:rPr lang="en-US" dirty="0" err="1"/>
              <a:t>ենք</a:t>
            </a:r>
            <a:r>
              <a:rPr lang="en-US" dirty="0"/>
              <a:t> </a:t>
            </a:r>
            <a:r>
              <a:rPr lang="en-US" dirty="0" err="1"/>
              <a:t>միջավայրի</a:t>
            </a:r>
            <a:r>
              <a:rPr lang="en-US" dirty="0"/>
              <a:t> </a:t>
            </a:r>
            <a:r>
              <a:rPr lang="en-US" dirty="0" err="1"/>
              <a:t>խնամքով</a:t>
            </a:r>
            <a:r>
              <a:rPr lang="en-US" dirty="0"/>
              <a:t>, </a:t>
            </a:r>
            <a:r>
              <a:rPr lang="en-US" dirty="0" err="1"/>
              <a:t>մաքրում</a:t>
            </a:r>
            <a:r>
              <a:rPr lang="en-US" dirty="0"/>
              <a:t> և </a:t>
            </a:r>
            <a:r>
              <a:rPr lang="en-US" dirty="0" err="1"/>
              <a:t>խնամում</a:t>
            </a:r>
            <a:r>
              <a:rPr lang="en-US" dirty="0"/>
              <a:t> </a:t>
            </a:r>
            <a:r>
              <a:rPr lang="en-US" dirty="0" err="1"/>
              <a:t>ենք</a:t>
            </a:r>
            <a:r>
              <a:rPr lang="en-US" dirty="0"/>
              <a:t> </a:t>
            </a:r>
            <a:r>
              <a:rPr lang="en-US" dirty="0" err="1"/>
              <a:t>շրջակա</a:t>
            </a:r>
            <a:r>
              <a:rPr lang="en-US" dirty="0"/>
              <a:t> </a:t>
            </a:r>
            <a:r>
              <a:rPr lang="en-US" dirty="0" err="1"/>
              <a:t>միջավայրը</a:t>
            </a:r>
            <a:r>
              <a:rPr lang="en-US" dirty="0"/>
              <a:t>։</a:t>
            </a:r>
            <a:endParaRPr lang="en-US"/>
          </a:p>
          <a:p>
            <a:pPr algn="ctr"/>
            <a:endParaRPr lang="en-US"/>
          </a:p>
        </p:txBody>
      </p:sp>
      <p:pic>
        <p:nvPicPr>
          <p:cNvPr id="7" name="Picture 7" descr="A picture containing person, ground, outdoor, child&#10;&#10;Description automatically generated">
            <a:extLst>
              <a:ext uri="{FF2B5EF4-FFF2-40B4-BE49-F238E27FC236}">
                <a16:creationId xmlns:a16="http://schemas.microsoft.com/office/drawing/2014/main" xmlns="" id="{C86A07CA-68E8-B395-2C20-B7D05FE72C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13" r="24408"/>
          <a:stretch/>
        </p:blipFill>
        <p:spPr>
          <a:xfrm>
            <a:off x="9018467" y="3581341"/>
            <a:ext cx="2269538" cy="2552759"/>
          </a:xfrm>
          <a:prstGeom prst="rect">
            <a:avLst/>
          </a:prstGeom>
        </p:spPr>
      </p:pic>
      <p:pic>
        <p:nvPicPr>
          <p:cNvPr id="6" name="Picture 6" descr="A picture containing ground, outdoor, person, young&#10;&#10;Description automatically generated">
            <a:extLst>
              <a:ext uri="{FF2B5EF4-FFF2-40B4-BE49-F238E27FC236}">
                <a16:creationId xmlns:a16="http://schemas.microsoft.com/office/drawing/2014/main" xmlns="" id="{CB4D6827-1B09-1F1A-7C8D-1894E0C921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35" r="5286"/>
          <a:stretch/>
        </p:blipFill>
        <p:spPr>
          <a:xfrm>
            <a:off x="907052" y="3581341"/>
            <a:ext cx="2269538" cy="2552759"/>
          </a:xfrm>
          <a:prstGeom prst="rect">
            <a:avLst/>
          </a:prstGeom>
        </p:spPr>
      </p:pic>
      <p:pic>
        <p:nvPicPr>
          <p:cNvPr id="5" name="Picture 5" descr="A picture containing ground, outdoor, tree&#10;&#10;Description automatically generated">
            <a:extLst>
              <a:ext uri="{FF2B5EF4-FFF2-40B4-BE49-F238E27FC236}">
                <a16:creationId xmlns:a16="http://schemas.microsoft.com/office/drawing/2014/main" xmlns="" id="{9CDCFCB3-B937-31A6-DCBB-6D09ED4646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54" r="24539"/>
          <a:stretch/>
        </p:blipFill>
        <p:spPr>
          <a:xfrm>
            <a:off x="9034617" y="723899"/>
            <a:ext cx="2234180" cy="2511933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96785EEA-000E-2A4F-7A3D-9E291B30E14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410" r="10883"/>
          <a:stretch/>
        </p:blipFill>
        <p:spPr>
          <a:xfrm>
            <a:off x="923202" y="723899"/>
            <a:ext cx="2234179" cy="2511933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D5ADB088-C125-457F-9C61-DFE21DCEF4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662258" y="2543656"/>
            <a:ext cx="867485" cy="115439"/>
            <a:chOff x="8910933" y="1861308"/>
            <a:chExt cx="867485" cy="115439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6DE177E3-7A50-4A27-B466-79375BA19D4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6F53D207-3550-41FA-BBC0-A5220E7346D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6EF5A581-4EC8-4E1B-BF64-8A1FE8530F2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48044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32">
            <a:extLst>
              <a:ext uri="{FF2B5EF4-FFF2-40B4-BE49-F238E27FC236}">
                <a16:creationId xmlns:a16="http://schemas.microsoft.com/office/drawing/2014/main" xmlns="" id="{51A01047-632B-4F57-9CDB-AA680D5BBB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5">
            <a:extLst>
              <a:ext uri="{FF2B5EF4-FFF2-40B4-BE49-F238E27FC236}">
                <a16:creationId xmlns:a16="http://schemas.microsoft.com/office/drawing/2014/main" xmlns="" id="{48EF695B-E7DE-4164-862A-9CD06DFB0E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57679" y="723900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E827AF-4F82-F554-6422-1161D2184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302" y="1000366"/>
            <a:ext cx="3995397" cy="1239627"/>
          </a:xfrm>
        </p:spPr>
        <p:txBody>
          <a:bodyPr anchor="b">
            <a:normAutofit/>
          </a:bodyPr>
          <a:lstStyle/>
          <a:p>
            <a:pPr algn="ctr"/>
            <a:r>
              <a:rPr lang="en-US" dirty="0" err="1"/>
              <a:t>Լող</a:t>
            </a:r>
            <a:r>
              <a:rPr lang="en-US" dirty="0"/>
              <a:t>  </a:t>
            </a:r>
            <a:r>
              <a:rPr lang="en-US" dirty="0" err="1"/>
              <a:t>գետում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635D667-E846-B3A0-CFC8-5F7255F9C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2662" y="2884395"/>
            <a:ext cx="3950677" cy="2469140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dirty="0" err="1"/>
              <a:t>Միջավայրի</a:t>
            </a:r>
            <a:r>
              <a:rPr lang="en-US" dirty="0"/>
              <a:t> </a:t>
            </a:r>
            <a:r>
              <a:rPr lang="en-US" dirty="0" err="1"/>
              <a:t>խնամքը</a:t>
            </a:r>
            <a:r>
              <a:rPr lang="en-US" dirty="0"/>
              <a:t> </a:t>
            </a:r>
            <a:r>
              <a:rPr lang="en-US" dirty="0" err="1"/>
              <a:t>կատարելուց</a:t>
            </a:r>
            <a:r>
              <a:rPr lang="en-US" dirty="0"/>
              <a:t> </a:t>
            </a:r>
            <a:r>
              <a:rPr lang="en-US" dirty="0" err="1"/>
              <a:t>հետո</a:t>
            </a:r>
            <a:r>
              <a:rPr lang="en-US" dirty="0"/>
              <a:t>, </a:t>
            </a:r>
            <a:r>
              <a:rPr lang="en-US" dirty="0" err="1"/>
              <a:t>շտապեցինք</a:t>
            </a:r>
            <a:r>
              <a:rPr lang="en-US" dirty="0"/>
              <a:t> </a:t>
            </a:r>
            <a:r>
              <a:rPr lang="en-US" dirty="0" err="1"/>
              <a:t>գետում</a:t>
            </a:r>
            <a:r>
              <a:rPr lang="en-US" dirty="0"/>
              <a:t> </a:t>
            </a:r>
            <a:r>
              <a:rPr lang="en-US" dirty="0" err="1" smtClean="0"/>
              <a:t>լողալ</a:t>
            </a:r>
            <a:r>
              <a:rPr lang="en-US" dirty="0" smtClean="0"/>
              <a:t>։</a:t>
            </a:r>
            <a:endParaRPr lang="en-US" dirty="0"/>
          </a:p>
          <a:p>
            <a:pPr algn="ctr"/>
            <a:endParaRPr lang="en-US" dirty="0"/>
          </a:p>
        </p:txBody>
      </p:sp>
      <p:pic>
        <p:nvPicPr>
          <p:cNvPr id="5" name="Picture 5" descr="A picture containing outdoor, person&#10;&#10;Description automatically generated">
            <a:extLst>
              <a:ext uri="{FF2B5EF4-FFF2-40B4-BE49-F238E27FC236}">
                <a16:creationId xmlns:a16="http://schemas.microsoft.com/office/drawing/2014/main" xmlns="" id="{F4026560-470E-8102-71AF-5FC8D0540A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625"/>
          <a:stretch/>
        </p:blipFill>
        <p:spPr>
          <a:xfrm>
            <a:off x="6096000" y="-5542"/>
            <a:ext cx="3048000" cy="3428999"/>
          </a:xfrm>
          <a:prstGeom prst="rect">
            <a:avLst/>
          </a:prstGeom>
        </p:spPr>
      </p:pic>
      <p:pic>
        <p:nvPicPr>
          <p:cNvPr id="6" name="Picture 6" descr="A picture containing outdoor, ground, rock, dirt&#10;&#10;Description automatically generated">
            <a:extLst>
              <a:ext uri="{FF2B5EF4-FFF2-40B4-BE49-F238E27FC236}">
                <a16:creationId xmlns:a16="http://schemas.microsoft.com/office/drawing/2014/main" xmlns="" id="{F56667A0-A82D-15A2-CCB2-AC36A82BFC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625"/>
          <a:stretch/>
        </p:blipFill>
        <p:spPr>
          <a:xfrm>
            <a:off x="9144000" y="-5542"/>
            <a:ext cx="3047999" cy="3428999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832C143F-673D-AA8D-A19C-1FB058FA2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8587" b="9089"/>
          <a:stretch/>
        </p:blipFill>
        <p:spPr>
          <a:xfrm>
            <a:off x="6096000" y="3417915"/>
            <a:ext cx="6096000" cy="3440085"/>
          </a:xfrm>
          <a:prstGeom prst="rect">
            <a:avLst/>
          </a:prstGeom>
        </p:spPr>
      </p:pic>
      <p:grpSp>
        <p:nvGrpSpPr>
          <p:cNvPr id="46" name="Group 36">
            <a:extLst>
              <a:ext uri="{FF2B5EF4-FFF2-40B4-BE49-F238E27FC236}">
                <a16:creationId xmlns:a16="http://schemas.microsoft.com/office/drawing/2014/main" xmlns="" id="{D5ADB088-C125-457F-9C61-DFE21DCEF4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2614258" y="2543656"/>
            <a:ext cx="867485" cy="115439"/>
            <a:chOff x="8910933" y="1861308"/>
            <a:chExt cx="867485" cy="115439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xmlns="" id="{6DE177E3-7A50-4A27-B466-79375BA19D4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38">
              <a:extLst>
                <a:ext uri="{FF2B5EF4-FFF2-40B4-BE49-F238E27FC236}">
                  <a16:creationId xmlns:a16="http://schemas.microsoft.com/office/drawing/2014/main" xmlns="" id="{6F53D207-3550-41FA-BBC0-A5220E7346D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xmlns="" id="{6EF5A581-4EC8-4E1B-BF64-8A1FE8530F2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8486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21">
            <a:extLst>
              <a:ext uri="{FF2B5EF4-FFF2-40B4-BE49-F238E27FC236}">
                <a16:creationId xmlns:a16="http://schemas.microsoft.com/office/drawing/2014/main" xmlns="" id="{158E38A4-F699-490C-8D1F-E8AD332D9B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23">
            <a:extLst>
              <a:ext uri="{FF2B5EF4-FFF2-40B4-BE49-F238E27FC236}">
                <a16:creationId xmlns:a16="http://schemas.microsoft.com/office/drawing/2014/main" xmlns="" id="{939C6AAB-48AC-41A3-95C2-6BF83715DF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092778" y="0"/>
            <a:ext cx="6099222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25">
            <a:extLst>
              <a:ext uri="{FF2B5EF4-FFF2-40B4-BE49-F238E27FC236}">
                <a16:creationId xmlns:a16="http://schemas.microsoft.com/office/drawing/2014/main" xmlns="" id="{F6EE861B-7D2F-4B7C-A6E3-5937E81B80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254652" y="159026"/>
            <a:ext cx="5778697" cy="6542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651877-35E7-802B-BD6C-F054A3BF8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4582" y="733100"/>
            <a:ext cx="4618836" cy="1275669"/>
          </a:xfrm>
        </p:spPr>
        <p:txBody>
          <a:bodyPr anchor="b">
            <a:normAutofit/>
          </a:bodyPr>
          <a:lstStyle/>
          <a:p>
            <a:pPr algn="ctr"/>
            <a:r>
              <a:rPr lang="en-US" dirty="0" err="1"/>
              <a:t>Մեղրածես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823848-844E-9A5B-E797-C7366031C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4700" y="2216151"/>
            <a:ext cx="4038600" cy="33909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dirty="0" err="1"/>
              <a:t>Արատեսը</a:t>
            </a:r>
            <a:r>
              <a:rPr lang="en-US" dirty="0"/>
              <a:t> </a:t>
            </a:r>
            <a:r>
              <a:rPr lang="en-US" dirty="0" err="1"/>
              <a:t>այս</a:t>
            </a:r>
            <a:r>
              <a:rPr lang="en-US" dirty="0"/>
              <a:t> </a:t>
            </a:r>
            <a:r>
              <a:rPr lang="en-US" dirty="0" err="1"/>
              <a:t>անգամ</a:t>
            </a:r>
            <a:r>
              <a:rPr lang="en-US" dirty="0"/>
              <a:t> </a:t>
            </a:r>
            <a:r>
              <a:rPr lang="en-US" dirty="0" err="1"/>
              <a:t>ոչ</a:t>
            </a:r>
            <a:r>
              <a:rPr lang="en-US" dirty="0"/>
              <a:t> </a:t>
            </a:r>
            <a:r>
              <a:rPr lang="en-US" dirty="0" err="1"/>
              <a:t>միայն</a:t>
            </a:r>
            <a:r>
              <a:rPr lang="en-US" dirty="0"/>
              <a:t> </a:t>
            </a:r>
            <a:r>
              <a:rPr lang="en-US" dirty="0" err="1"/>
              <a:t>հյուրընկալ</a:t>
            </a:r>
            <a:r>
              <a:rPr lang="en-US" dirty="0"/>
              <a:t> </a:t>
            </a:r>
            <a:r>
              <a:rPr lang="en-US" dirty="0" err="1" smtClean="0"/>
              <a:t>էր</a:t>
            </a:r>
            <a:r>
              <a:rPr lang="en-US" dirty="0" smtClean="0"/>
              <a:t>, </a:t>
            </a:r>
            <a:r>
              <a:rPr lang="en-US" dirty="0" err="1"/>
              <a:t>այլ</a:t>
            </a:r>
            <a:r>
              <a:rPr lang="en-US" dirty="0"/>
              <a:t> </a:t>
            </a:r>
            <a:r>
              <a:rPr lang="en-US" dirty="0" err="1" smtClean="0"/>
              <a:t>նաև</a:t>
            </a:r>
            <a:r>
              <a:rPr lang="en-US" dirty="0" smtClean="0"/>
              <a:t> </a:t>
            </a:r>
            <a:r>
              <a:rPr lang="hy-AM" dirty="0" smtClean="0"/>
              <a:t>լի էր</a:t>
            </a:r>
            <a:r>
              <a:rPr lang="en-US" dirty="0" smtClean="0"/>
              <a:t> </a:t>
            </a:r>
            <a:r>
              <a:rPr lang="en-US" dirty="0" err="1"/>
              <a:t>մեղրով</a:t>
            </a:r>
            <a:r>
              <a:rPr lang="en-US" dirty="0"/>
              <a:t> և </a:t>
            </a:r>
            <a:r>
              <a:rPr lang="en-US" dirty="0" err="1" smtClean="0"/>
              <a:t>մեղուներով</a:t>
            </a:r>
            <a:r>
              <a:rPr lang="en-US" dirty="0" smtClean="0"/>
              <a:t>։ </a:t>
            </a:r>
            <a:r>
              <a:rPr lang="en-US" dirty="0" err="1"/>
              <a:t>Ընկեր</a:t>
            </a:r>
            <a:r>
              <a:rPr lang="en-US" dirty="0"/>
              <a:t> </a:t>
            </a:r>
            <a:r>
              <a:rPr lang="en-US" dirty="0" err="1"/>
              <a:t>Աչերի</a:t>
            </a:r>
            <a:r>
              <a:rPr lang="en-US" dirty="0"/>
              <a:t> </a:t>
            </a:r>
            <a:r>
              <a:rPr lang="en-US" dirty="0" err="1"/>
              <a:t>հետ</a:t>
            </a:r>
            <a:r>
              <a:rPr lang="en-US" dirty="0"/>
              <a:t> </a:t>
            </a:r>
            <a:r>
              <a:rPr lang="en-US" dirty="0" err="1" smtClean="0"/>
              <a:t>իրականացրեցինք</a:t>
            </a:r>
            <a:r>
              <a:rPr lang="hy-AM" dirty="0" smtClean="0"/>
              <a:t> Մեղրա-մեղվագովք</a:t>
            </a:r>
            <a:r>
              <a:rPr lang="hy-AM" dirty="0" smtClean="0"/>
              <a:t>․․․</a:t>
            </a:r>
            <a:endParaRPr lang="en-US" dirty="0"/>
          </a:p>
          <a:p>
            <a:pPr algn="ctr"/>
            <a:endParaRPr lang="en-US" dirty="0"/>
          </a:p>
        </p:txBody>
      </p:sp>
      <p:pic>
        <p:nvPicPr>
          <p:cNvPr id="7" name="Picture 8" descr="A picture containing person, posing&#10;&#10;Description automatically generated">
            <a:extLst>
              <a:ext uri="{FF2B5EF4-FFF2-40B4-BE49-F238E27FC236}">
                <a16:creationId xmlns:a16="http://schemas.microsoft.com/office/drawing/2014/main" xmlns="" id="{AD1996CB-9542-7D5B-3B60-0096675C5D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56" r="4007"/>
          <a:stretch/>
        </p:blipFill>
        <p:spPr>
          <a:xfrm>
            <a:off x="20" y="1"/>
            <a:ext cx="3051203" cy="3429000"/>
          </a:xfrm>
          <a:prstGeom prst="rect">
            <a:avLst/>
          </a:prstGeom>
        </p:spPr>
      </p:pic>
      <p:pic>
        <p:nvPicPr>
          <p:cNvPr id="6" name="Picture 6" descr="A picture containing person, preparing&#10;&#10;Description automatically generated">
            <a:extLst>
              <a:ext uri="{FF2B5EF4-FFF2-40B4-BE49-F238E27FC236}">
                <a16:creationId xmlns:a16="http://schemas.microsoft.com/office/drawing/2014/main" xmlns="" id="{AD979BBC-D816-3DDF-9AD5-5E6DFED89A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87" r="23987"/>
          <a:stretch/>
        </p:blipFill>
        <p:spPr>
          <a:xfrm>
            <a:off x="3051229" y="1"/>
            <a:ext cx="3041549" cy="3429000"/>
          </a:xfrm>
          <a:prstGeom prst="rect">
            <a:avLst/>
          </a:prstGeom>
        </p:spPr>
      </p:pic>
      <p:pic>
        <p:nvPicPr>
          <p:cNvPr id="5" name="Picture 5" descr="A picture containing person, outdoor, child, young&#10;&#10;Description automatically generated">
            <a:extLst>
              <a:ext uri="{FF2B5EF4-FFF2-40B4-BE49-F238E27FC236}">
                <a16:creationId xmlns:a16="http://schemas.microsoft.com/office/drawing/2014/main" xmlns="" id="{0E83CD9B-07EA-B4E6-ADDD-FFD3735768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20760" r="12433"/>
          <a:stretch/>
        </p:blipFill>
        <p:spPr>
          <a:xfrm>
            <a:off x="-3223" y="3428999"/>
            <a:ext cx="3054446" cy="3429000"/>
          </a:xfrm>
          <a:prstGeom prst="rect">
            <a:avLst/>
          </a:prstGeom>
        </p:spPr>
      </p:pic>
      <p:pic>
        <p:nvPicPr>
          <p:cNvPr id="4" name="Picture 4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xmlns="" id="{2F19AF9A-C379-2D0A-D31B-46B31D5370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202" r="18273"/>
          <a:stretch/>
        </p:blipFill>
        <p:spPr>
          <a:xfrm>
            <a:off x="3051229" y="3428999"/>
            <a:ext cx="3041549" cy="3429000"/>
          </a:xfrm>
          <a:prstGeom prst="rect">
            <a:avLst/>
          </a:prstGeom>
        </p:spPr>
      </p:pic>
      <p:grpSp>
        <p:nvGrpSpPr>
          <p:cNvPr id="43" name="Group 27">
            <a:extLst>
              <a:ext uri="{FF2B5EF4-FFF2-40B4-BE49-F238E27FC236}">
                <a16:creationId xmlns:a16="http://schemas.microsoft.com/office/drawing/2014/main" xmlns="" id="{53745597-CF0F-4C14-83C4-612B382A90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8710258" y="5849932"/>
            <a:ext cx="867485" cy="115439"/>
            <a:chOff x="8910933" y="1861308"/>
            <a:chExt cx="867485" cy="115439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471CB755-D435-4BD8-A3DB-B304ED0E74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44" name="Straight Connector 29">
              <a:extLst>
                <a:ext uri="{FF2B5EF4-FFF2-40B4-BE49-F238E27FC236}">
                  <a16:creationId xmlns:a16="http://schemas.microsoft.com/office/drawing/2014/main" xmlns="" id="{0B7F2CAE-48A1-4EAD-BDD1-4DA217AC0F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98FB73A0-9D61-4989-BA5F-7EF6308D86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31749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9D3B3C7E-BC2D-4436-8B03-AC421FA667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79B5D0C1-066E-4C02-A6B8-59FAE4A197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D4386904-AFDC-449E-8D1B-906B305EBDA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F70778F2-11E8-428C-8324-479CA9D6FE9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4A0BE89E-CB2D-48BA-A8D2-533FAAAA725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xmlns="" id="{1AB7CFDD-E67B-4078-9BD0-D09D4200E4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13455BCE-D344-40AD-B32A-5888DDB232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</a:blip>
          <a:srcRect t="16322" b="8678"/>
          <a:stretch/>
        </p:blipFill>
        <p:spPr>
          <a:xfrm>
            <a:off x="-1" y="10"/>
            <a:ext cx="12192000" cy="685798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4DAEF25D-C97E-48E9-B20C-FEFC2EC6E5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-2" y="-1"/>
            <a:ext cx="12191999" cy="3842872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49000">
                <a:srgbClr val="000000">
                  <a:alpha val="45000"/>
                </a:srgbClr>
              </a:gs>
              <a:gs pos="100000">
                <a:srgbClr val="000000">
                  <a:alpha val="64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F0C22F-1BA8-9057-42C2-A9A1B391A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23900"/>
            <a:ext cx="10058399" cy="9620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800" kern="1200" cap="all" spc="39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                  Շնորհակալություն</a:t>
            </a:r>
            <a:br>
              <a:rPr lang="en-US" sz="2800" kern="1200" cap="all" spc="39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800" kern="1200" cap="all" spc="390" baseline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22388018"/>
      </p:ext>
    </p:extLst>
  </p:cSld>
  <p:clrMapOvr>
    <a:masterClrMapping/>
  </p:clrMapOvr>
</p:sld>
</file>

<file path=ppt/theme/theme1.xml><?xml version="1.0" encoding="utf-8"?>
<a:theme xmlns:a="http://schemas.openxmlformats.org/drawingml/2006/main" name="AdornVTI">
  <a:themeElements>
    <a:clrScheme name="GC1">
      <a:dk1>
        <a:sysClr val="windowText" lastClr="000000"/>
      </a:dk1>
      <a:lt1>
        <a:sysClr val="window" lastClr="FFFFFF"/>
      </a:lt1>
      <a:dk2>
        <a:srgbClr val="2C2830"/>
      </a:dk2>
      <a:lt2>
        <a:srgbClr val="E0DCE1"/>
      </a:lt2>
      <a:accent1>
        <a:srgbClr val="908193"/>
      </a:accent1>
      <a:accent2>
        <a:srgbClr val="A08889"/>
      </a:accent2>
      <a:accent3>
        <a:srgbClr val="B48C7E"/>
      </a:accent3>
      <a:accent4>
        <a:srgbClr val="809C9B"/>
      </a:accent4>
      <a:accent5>
        <a:srgbClr val="899F91"/>
      </a:accent5>
      <a:accent6>
        <a:srgbClr val="728274"/>
      </a:accent6>
      <a:hlink>
        <a:srgbClr val="837585"/>
      </a:hlink>
      <a:folHlink>
        <a:srgbClr val="677E83"/>
      </a:folHlink>
    </a:clrScheme>
    <a:fontScheme name="Bembo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ornVTI" id="{497E3FA9-5A27-4D12-9D04-917BEF3D1303}" vid="{34192A01-61CA-4566-9818-841C607496F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TF10001119</Template>
  <TotalTime>1</TotalTime>
  <Words>73</Words>
  <Application>Microsoft Office PowerPoint</Application>
  <PresentationFormat>Широкоэкранный</PresentationFormat>
  <Paragraphs>21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Bembo</vt:lpstr>
      <vt:lpstr>Calibri</vt:lpstr>
      <vt:lpstr>AdornVTI</vt:lpstr>
      <vt:lpstr>Դեպի դրախտավայր Արատես </vt:lpstr>
      <vt:lpstr>Այս անգամ Արատեսում էին Արևմտյան դպրոցի չորրորդ դասարանի սովորողները։</vt:lpstr>
      <vt:lpstr>Ճամբարային գործունեության ուղղություններ․</vt:lpstr>
      <vt:lpstr>Դե ինչ ճամփորությունը սկսված է․․․ Մինչ Արատես հասնելը եղանք  Արփայի հովտում և Զորաց եկեղեցում, որից հետո շարունակեցինք մեր ճանապարհը։      </vt:lpstr>
      <vt:lpstr>Միջավայրի խնամք </vt:lpstr>
      <vt:lpstr>Լող  գետում</vt:lpstr>
      <vt:lpstr>Մեղրածես</vt:lpstr>
      <vt:lpstr>                  Շնորհակալություն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Sona</cp:lastModifiedBy>
  <cp:revision>204</cp:revision>
  <dcterms:created xsi:type="dcterms:W3CDTF">2022-10-09T05:58:07Z</dcterms:created>
  <dcterms:modified xsi:type="dcterms:W3CDTF">2022-10-15T13:29:21Z</dcterms:modified>
</cp:coreProperties>
</file>