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F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F5C8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97280"/>
            <a:ext cx="9144000" cy="54864"/>
          </a:xfrm>
          <a:prstGeom prst="rect">
            <a:avLst/>
          </a:prstGeom>
          <a:solidFill>
            <a:srgbClr val="0D8C8C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7160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Ուսումնական պարապմունքի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spc="400" kern="0" dirty="0">
                <a:solidFill>
                  <a:srgbClr val="3B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ԳՐԱՆՑՄԱՆ ԿԱՐԳ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2286000" y="2926080"/>
            <a:ext cx="4572000" cy="685800"/>
          </a:xfrm>
          <a:prstGeom prst="roundRect">
            <a:avLst>
              <a:gd name="adj" fmla="val 10667"/>
            </a:avLst>
          </a:prstGeom>
          <a:solidFill>
            <a:srgbClr val="0D8C8C">
              <a:alpha val="7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2286000" y="2944368"/>
            <a:ext cx="4572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Ուսուցիչներ և սովորողներ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1828800" y="393192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F5C8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965960" y="4023360"/>
            <a:ext cx="502920" cy="502920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10" name="Text 8"/>
          <p:cNvSpPr/>
          <p:nvPr/>
        </p:nvSpPr>
        <p:spPr>
          <a:xfrm>
            <a:off x="1965960" y="4023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560320" y="3931920"/>
            <a:ext cx="1737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Բովանդակության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հրապարակում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54880" y="393192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F5C8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892040" y="4023360"/>
            <a:ext cx="502920" cy="502920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14" name="Text 12"/>
          <p:cNvSpPr/>
          <p:nvPr/>
        </p:nvSpPr>
        <p:spPr>
          <a:xfrm>
            <a:off x="4892040" y="4023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400" y="3931920"/>
            <a:ext cx="1737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Մասնակիցների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հաշվառում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2F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ՈՒՍՈՒՄՆԱԿԱՆ ՊԱՐԱՊՄՈՒՆՔԻ ԲՈՎԱՆԴԱԿՈՒԹՅՈՒՆԸ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" y="1234440"/>
            <a:ext cx="42062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30352" y="1399032"/>
            <a:ext cx="594360" cy="594360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139903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📝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34440" y="134416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F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Նախօրոք հրապարակում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1828800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Դասավանդողն իր բլոգում հրապարակում է ամենաուշը նույն օրը։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846320" y="1234440"/>
            <a:ext cx="42062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010912" y="1399032"/>
            <a:ext cx="594360" cy="594360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11" name="Text 9"/>
          <p:cNvSpPr/>
          <p:nvPr/>
        </p:nvSpPr>
        <p:spPr>
          <a:xfrm>
            <a:off x="5010912" y="139903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🏠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715000" y="134416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F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Բացակայող սովորողը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010912" y="1828800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Պարտավոր է ուսուցչի բլոգում տեսնել բովանդակությունը և կատարել բոլոր առաջադրանքները (դասարանային և տնային)։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5760" y="3108960"/>
            <a:ext cx="42062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30352" y="3273552"/>
            <a:ext cx="594360" cy="594360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16" name="Text 14"/>
          <p:cNvSpPr/>
          <p:nvPr/>
        </p:nvSpPr>
        <p:spPr>
          <a:xfrm>
            <a:off x="530352" y="327355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💻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34440" y="321868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F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Արդյունքի տեղադրում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30352" y="3703320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Սովորողը կատարման արդյունքը տեղադրում է իր ուսումնական բլոգի համապատասխան էջում։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846320" y="3108960"/>
            <a:ext cx="42062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010912" y="3273552"/>
            <a:ext cx="594360" cy="594360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21" name="Text 19"/>
          <p:cNvSpPr/>
          <p:nvPr/>
        </p:nvSpPr>
        <p:spPr>
          <a:xfrm>
            <a:off x="5010912" y="327355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🌐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715000" y="321868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F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Հրապարակման ենթակա նյութեր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010912" y="3703320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Տեղադրվում են սովորողի, դասավանդողի էջերում, դպրոցի ենթակայքում, mskh.am-ում։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2F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ՄԱՍՆԱԿԻՑՆԵՐԻ ՀԱՇՎԱՌՈՒՄԸ — ԲԱՑԱԿԱՅՈՒԹՅՈՒՆՆԵՐԻ ԳՐԱՆՑՈՒՄ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1188720"/>
            <a:ext cx="84124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02920" y="1444752"/>
            <a:ext cx="594360" cy="594360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44475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28016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F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Անմիջական գրանցում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34440" y="1664208"/>
            <a:ext cx="7406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Դասավանդողը պարապմունքի առաջին րոպեներին էլ. ընթացիկ մատյանում գրանցում է բացակայությունները։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65760" y="2450592"/>
            <a:ext cx="84124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02920" y="2706624"/>
            <a:ext cx="594360" cy="594360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706624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34440" y="2542032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F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Արտակարգ դեպք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234440" y="2926080"/>
            <a:ext cx="7406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Կապի ընդհատման կամ համակարգչի խափանման դեպքում ղեկավարին տեղեկացնում է անմիջապես, մատյանում — մինչև օրվա վերջ։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5760" y="3712464"/>
            <a:ext cx="84124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02920" y="3968496"/>
            <a:ext cx="594360" cy="594360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16" name="Text 14"/>
          <p:cNvSpPr/>
          <p:nvPr/>
        </p:nvSpPr>
        <p:spPr>
          <a:xfrm>
            <a:off x="502920" y="3968496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234440" y="3803904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F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Անհայտ բացակայություն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234440" y="4187952"/>
            <a:ext cx="7406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Ըստ կարգի չտեղեկացված բացակայությունների մասին ղեկավարն անմիջապես հաղորդում է դպրոցի ղեկավարին։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2F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ՀԱՇՎԱՌՄԱՆ ՄԱՏՅԱՆԻ ՍՅՈՒՆԵՐԸ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" y="1188720"/>
            <a:ext cx="4206240" cy="3657600"/>
          </a:xfrm>
          <a:prstGeom prst="roundRect">
            <a:avLst>
              <a:gd name="adj" fmla="val 2500"/>
            </a:avLst>
          </a:prstGeom>
          <a:solidFill>
            <a:srgbClr val="0D8C8C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28016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📋 Ուսումնա-հասարակական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աշխատանք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3840480" cy="27432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2286000"/>
            <a:ext cx="38404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Գրանցվում է ժամանակը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Comment-ում նշվում է տեղը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Նկարագրվում է կատարված աշխատանքը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846320" y="1188720"/>
            <a:ext cx="4206240" cy="3657600"/>
          </a:xfrm>
          <a:prstGeom prst="roundRect">
            <a:avLst>
              <a:gd name="adj" fmla="val 2500"/>
            </a:avLst>
          </a:prstGeom>
          <a:solidFill>
            <a:srgbClr val="1F5C8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029200" y="128016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🏗 Նախագծային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աշխատանք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0" y="2148840"/>
            <a:ext cx="3840480" cy="27432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029200" y="2286000"/>
            <a:ext cx="38404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Որոշված դպրոցի/կրթահամալիրի հրամանով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Գրանցվում է ժամանակը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Comment-ում՝ տեղ, աշխատանք, կատարածը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2F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F5C8B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ԴՊՐՈՑԻ ԷԼԵԿՏՐՈՆԱՅԻՆ ՄԱՏՅԱՆ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28800" cy="1645920"/>
          </a:xfrm>
          <a:prstGeom prst="roundRect">
            <a:avLst>
              <a:gd name="adj" fmla="val 5556"/>
            </a:avLst>
          </a:prstGeom>
          <a:solidFill>
            <a:srgbClr val="1F5C8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51560" y="1481328"/>
            <a:ext cx="658368" cy="658368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1481328"/>
            <a:ext cx="65836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📅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2212848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Ընթացիկ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շաբաթ/օր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286000" y="192024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BBFBF"/>
                </a:solidFill>
              </a:rPr>
              <a:t>→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60320" y="1371600"/>
            <a:ext cx="1828800" cy="1645920"/>
          </a:xfrm>
          <a:prstGeom prst="roundRect">
            <a:avLst>
              <a:gd name="adj" fmla="val 5556"/>
            </a:avLst>
          </a:prstGeom>
          <a:solidFill>
            <a:srgbClr val="1F5C8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54680" y="1481328"/>
            <a:ext cx="658368" cy="658368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11" name="Text 9"/>
          <p:cNvSpPr/>
          <p:nvPr/>
        </p:nvSpPr>
        <p:spPr>
          <a:xfrm>
            <a:off x="3154680" y="1481328"/>
            <a:ext cx="65836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➕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651760" y="2212848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Ղեկավարն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ավելացնում է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389120" y="192024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BBFBF"/>
                </a:solidFill>
              </a:rPr>
              <a:t>→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663440" y="1371600"/>
            <a:ext cx="1828800" cy="1645920"/>
          </a:xfrm>
          <a:prstGeom prst="roundRect">
            <a:avLst>
              <a:gd name="adj" fmla="val 5556"/>
            </a:avLst>
          </a:prstGeom>
          <a:solidFill>
            <a:srgbClr val="1F5C8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257800" y="1481328"/>
            <a:ext cx="658368" cy="658368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16" name="Text 14"/>
          <p:cNvSpPr/>
          <p:nvPr/>
        </p:nvSpPr>
        <p:spPr>
          <a:xfrm>
            <a:off x="5257800" y="1481328"/>
            <a:ext cx="65836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📖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754880" y="2212848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Դպրոցի էլ.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մատյան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92240" y="192024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BBFBF"/>
                </a:solidFill>
              </a:rPr>
              <a:t>→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766560" y="1371600"/>
            <a:ext cx="1828800" cy="1645920"/>
          </a:xfrm>
          <a:prstGeom prst="roundRect">
            <a:avLst>
              <a:gd name="adj" fmla="val 5556"/>
            </a:avLst>
          </a:prstGeom>
          <a:solidFill>
            <a:srgbClr val="1F5C8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360920" y="1481328"/>
            <a:ext cx="658368" cy="658368"/>
          </a:xfrm>
          <a:prstGeom prst="ellipse">
            <a:avLst/>
          </a:prstGeom>
          <a:solidFill>
            <a:srgbClr val="0D8C8C"/>
          </a:solidFill>
          <a:ln/>
        </p:spPr>
      </p:sp>
      <p:sp>
        <p:nvSpPr>
          <p:cNvPr id="21" name="Text 19"/>
          <p:cNvSpPr/>
          <p:nvPr/>
        </p:nvSpPr>
        <p:spPr>
          <a:xfrm>
            <a:off x="7360920" y="1481328"/>
            <a:ext cx="65836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🔒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0" y="2212848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Միայն ղեկավարն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կարող է փոփոխել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7200" y="3337560"/>
            <a:ext cx="8229600" cy="1463040"/>
          </a:xfrm>
          <a:prstGeom prst="roundRect">
            <a:avLst>
              <a:gd name="adj" fmla="val 6250"/>
            </a:avLst>
          </a:prstGeom>
          <a:solidFill>
            <a:srgbClr val="0D8C8C">
              <a:alpha val="80000"/>
            </a:srgbClr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40080" y="3429000"/>
            <a:ext cx="7863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Կարևոր.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Ավարտված շաբաթվա (օրվա) մատյանն ղեկավարն ավելացնում է դպրոցի էլ. մատյանին։ Խմբագրման համար հասանելի է </a:t>
            </a:r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միայն գրասենյակի ղեկավարին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։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Ուսումնական պարապմունքի գրանցման կարգ</dc:title>
  <dc:subject>PptxGenJS Presentation</dc:subject>
  <dc:creator>PptxGenJS</dc:creator>
  <cp:lastModifiedBy>PptxGenJS</cp:lastModifiedBy>
  <cp:revision>1</cp:revision>
  <dcterms:created xsi:type="dcterms:W3CDTF">2026-06-20T15:23:05Z</dcterms:created>
  <dcterms:modified xsi:type="dcterms:W3CDTF">2026-06-20T15:23:05Z</dcterms:modified>
</cp:coreProperties>
</file>